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7"/>
  </p:notesMasterIdLst>
  <p:sldIdLst>
    <p:sldId id="267" r:id="rId3"/>
    <p:sldId id="388" r:id="rId4"/>
    <p:sldId id="453" r:id="rId5"/>
    <p:sldId id="434" r:id="rId6"/>
    <p:sldId id="402" r:id="rId7"/>
    <p:sldId id="435" r:id="rId8"/>
    <p:sldId id="408" r:id="rId9"/>
    <p:sldId id="452" r:id="rId10"/>
    <p:sldId id="449" r:id="rId11"/>
    <p:sldId id="436" r:id="rId12"/>
    <p:sldId id="450" r:id="rId13"/>
    <p:sldId id="262" r:id="rId14"/>
    <p:sldId id="447" r:id="rId15"/>
    <p:sldId id="446" r:id="rId16"/>
    <p:sldId id="263" r:id="rId17"/>
    <p:sldId id="441" r:id="rId18"/>
    <p:sldId id="442" r:id="rId19"/>
    <p:sldId id="448" r:id="rId20"/>
    <p:sldId id="443" r:id="rId21"/>
    <p:sldId id="444" r:id="rId22"/>
    <p:sldId id="451" r:id="rId23"/>
    <p:sldId id="439" r:id="rId24"/>
    <p:sldId id="445" r:id="rId25"/>
    <p:sldId id="433" r:id="rId2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0CB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363"/>
  </p:normalViewPr>
  <p:slideViewPr>
    <p:cSldViewPr snapToGrid="0" snapToObjects="1">
      <p:cViewPr varScale="1">
        <p:scale>
          <a:sx n="71" d="100"/>
          <a:sy n="71" d="100"/>
        </p:scale>
        <p:origin x="9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4E3CD30-E969-4CF0-AF83-3A39C900EE96}"/>
    <pc:docChg chg="modSld">
      <pc:chgData name="" userId="" providerId="" clId="Web-{04E3CD30-E969-4CF0-AF83-3A39C900EE96}" dt="2018-10-22T14:54:13.449" v="220" actId="20577"/>
      <pc:docMkLst>
        <pc:docMk/>
      </pc:docMkLst>
      <pc:sldChg chg="addSp modSp">
        <pc:chgData name="" userId="" providerId="" clId="Web-{04E3CD30-E969-4CF0-AF83-3A39C900EE96}" dt="2018-10-22T14:42:45.086" v="18" actId="1076"/>
        <pc:sldMkLst>
          <pc:docMk/>
          <pc:sldMk cId="2977282811" sldId="369"/>
        </pc:sldMkLst>
        <pc:spChg chg="mod">
          <ac:chgData name="" userId="" providerId="" clId="Web-{04E3CD30-E969-4CF0-AF83-3A39C900EE96}" dt="2018-10-22T14:42:45.086" v="18" actId="1076"/>
          <ac:spMkLst>
            <pc:docMk/>
            <pc:sldMk cId="2977282811" sldId="369"/>
            <ac:spMk id="2" creationId="{94C004BB-3098-4303-AFD5-BE1F40F20E04}"/>
          </ac:spMkLst>
        </pc:spChg>
        <pc:picChg chg="add mod">
          <ac:chgData name="" userId="" providerId="" clId="Web-{04E3CD30-E969-4CF0-AF83-3A39C900EE96}" dt="2018-10-22T14:41:46.757" v="1" actId="1076"/>
          <ac:picMkLst>
            <pc:docMk/>
            <pc:sldMk cId="2977282811" sldId="369"/>
            <ac:picMk id="4" creationId="{D2FC5BFB-05CF-4ED0-9D8D-4D4222DDD984}"/>
          </ac:picMkLst>
        </pc:picChg>
      </pc:sldChg>
      <pc:sldChg chg="addSp modSp">
        <pc:chgData name="" userId="" providerId="" clId="Web-{04E3CD30-E969-4CF0-AF83-3A39C900EE96}" dt="2018-10-22T14:54:13.449" v="219" actId="20577"/>
        <pc:sldMkLst>
          <pc:docMk/>
          <pc:sldMk cId="2196032363" sldId="388"/>
        </pc:sldMkLst>
        <pc:spChg chg="add mod">
          <ac:chgData name="" userId="" providerId="" clId="Web-{04E3CD30-E969-4CF0-AF83-3A39C900EE96}" dt="2018-10-22T14:54:13.449" v="219" actId="20577"/>
          <ac:spMkLst>
            <pc:docMk/>
            <pc:sldMk cId="2196032363" sldId="388"/>
            <ac:spMk id="2" creationId="{EB940C16-1086-4F4F-84D1-51C0A355EA51}"/>
          </ac:spMkLst>
        </pc:spChg>
        <pc:spChg chg="mod">
          <ac:chgData name="" userId="" providerId="" clId="Web-{04E3CD30-E969-4CF0-AF83-3A39C900EE96}" dt="2018-10-22T14:50:31.776" v="44" actId="14100"/>
          <ac:spMkLst>
            <pc:docMk/>
            <pc:sldMk cId="2196032363" sldId="388"/>
            <ac:spMk id="3" creationId="{00000000-0000-0000-0000-000000000000}"/>
          </ac:spMkLst>
        </pc:spChg>
      </pc:sldChg>
    </pc:docChg>
  </pc:docChgLst>
  <pc:docChgLst>
    <pc:chgData clId="Web-{A5046004-0774-41EE-A91C-8D040023A8CB}"/>
    <pc:docChg chg="modSld">
      <pc:chgData name="" userId="" providerId="" clId="Web-{A5046004-0774-41EE-A91C-8D040023A8CB}" dt="2018-11-07T06:42:58.523" v="0"/>
      <pc:docMkLst>
        <pc:docMk/>
      </pc:docMkLst>
      <pc:sldChg chg="delSp">
        <pc:chgData name="" userId="" providerId="" clId="Web-{A5046004-0774-41EE-A91C-8D040023A8CB}" dt="2018-11-07T06:42:58.523" v="0"/>
        <pc:sldMkLst>
          <pc:docMk/>
          <pc:sldMk cId="2590452616" sldId="405"/>
        </pc:sldMkLst>
        <pc:spChg chg="del">
          <ac:chgData name="" userId="" providerId="" clId="Web-{A5046004-0774-41EE-A91C-8D040023A8CB}" dt="2018-11-07T06:42:58.523" v="0"/>
          <ac:spMkLst>
            <pc:docMk/>
            <pc:sldMk cId="2590452616" sldId="405"/>
            <ac:spMk id="4" creationId="{E6D7D09B-65AB-49A3-BCCE-37CEF2E18189}"/>
          </ac:spMkLst>
        </pc:spChg>
      </pc:sldChg>
    </pc:docChg>
  </pc:docChgLst>
  <pc:docChgLst>
    <pc:chgData clId="Web-{5BE41C58-91B5-483E-B2D2-9B8589E9D41D}"/>
    <pc:docChg chg="addSld modSld sldOrd">
      <pc:chgData name="" userId="" providerId="" clId="Web-{5BE41C58-91B5-483E-B2D2-9B8589E9D41D}" dt="2018-11-06T09:37:33.658" v="1154" actId="1076"/>
      <pc:docMkLst>
        <pc:docMk/>
      </pc:docMkLst>
      <pc:sldChg chg="modSp">
        <pc:chgData name="" userId="" providerId="" clId="Web-{5BE41C58-91B5-483E-B2D2-9B8589E9D41D}" dt="2018-11-06T08:54:08.408" v="377" actId="20577"/>
        <pc:sldMkLst>
          <pc:docMk/>
          <pc:sldMk cId="962575993" sldId="358"/>
        </pc:sldMkLst>
        <pc:spChg chg="mod">
          <ac:chgData name="" userId="" providerId="" clId="Web-{5BE41C58-91B5-483E-B2D2-9B8589E9D41D}" dt="2018-11-06T08:54:08.408" v="377" actId="20577"/>
          <ac:spMkLst>
            <pc:docMk/>
            <pc:sldMk cId="962575993" sldId="358"/>
            <ac:spMk id="2" creationId="{1E4C93BE-95FA-49D7-8482-AD279FA7A827}"/>
          </ac:spMkLst>
        </pc:spChg>
      </pc:sldChg>
      <pc:sldChg chg="modSp ord">
        <pc:chgData name="" userId="" providerId="" clId="Web-{5BE41C58-91B5-483E-B2D2-9B8589E9D41D}" dt="2018-11-06T08:46:07.093" v="269" actId="20577"/>
        <pc:sldMkLst>
          <pc:docMk/>
          <pc:sldMk cId="968590971" sldId="374"/>
        </pc:sldMkLst>
        <pc:spChg chg="mod">
          <ac:chgData name="" userId="" providerId="" clId="Web-{5BE41C58-91B5-483E-B2D2-9B8589E9D41D}" dt="2018-11-06T08:46:07.093" v="269" actId="20577"/>
          <ac:spMkLst>
            <pc:docMk/>
            <pc:sldMk cId="968590971" sldId="374"/>
            <ac:spMk id="3" creationId="{00000000-0000-0000-0000-000000000000}"/>
          </ac:spMkLst>
        </pc:spChg>
        <pc:spChg chg="mod">
          <ac:chgData name="" userId="" providerId="" clId="Web-{5BE41C58-91B5-483E-B2D2-9B8589E9D41D}" dt="2018-11-06T08:45:54.859" v="266" actId="1076"/>
          <ac:spMkLst>
            <pc:docMk/>
            <pc:sldMk cId="968590971" sldId="374"/>
            <ac:spMk id="4" creationId="{A884260E-540F-4018-BE75-CBEF44194123}"/>
          </ac:spMkLst>
        </pc:spChg>
      </pc:sldChg>
      <pc:sldChg chg="modSp">
        <pc:chgData name="" userId="" providerId="" clId="Web-{5BE41C58-91B5-483E-B2D2-9B8589E9D41D}" dt="2018-11-06T08:51:25.423" v="316" actId="20577"/>
        <pc:sldMkLst>
          <pc:docMk/>
          <pc:sldMk cId="3711173930" sldId="389"/>
        </pc:sldMkLst>
        <pc:spChg chg="mod">
          <ac:chgData name="" userId="" providerId="" clId="Web-{5BE41C58-91B5-483E-B2D2-9B8589E9D41D}" dt="2018-11-06T08:36:40.826" v="137" actId="20577"/>
          <ac:spMkLst>
            <pc:docMk/>
            <pc:sldMk cId="3711173930" sldId="389"/>
            <ac:spMk id="2" creationId="{615DE995-596B-4E12-A6BF-D5EADD0F648B}"/>
          </ac:spMkLst>
        </pc:spChg>
        <pc:spChg chg="mod">
          <ac:chgData name="" userId="" providerId="" clId="Web-{5BE41C58-91B5-483E-B2D2-9B8589E9D41D}" dt="2018-11-06T08:36:11.404" v="107" actId="20577"/>
          <ac:spMkLst>
            <pc:docMk/>
            <pc:sldMk cId="3711173930" sldId="389"/>
            <ac:spMk id="3" creationId="{00000000-0000-0000-0000-000000000000}"/>
          </ac:spMkLst>
        </pc:spChg>
        <pc:spChg chg="mod">
          <ac:chgData name="" userId="" providerId="" clId="Web-{5BE41C58-91B5-483E-B2D2-9B8589E9D41D}" dt="2018-11-06T08:51:25.423" v="316" actId="20577"/>
          <ac:spMkLst>
            <pc:docMk/>
            <pc:sldMk cId="3711173930" sldId="389"/>
            <ac:spMk id="4" creationId="{85949384-3BFB-4DBA-AFAF-EAAD7E1D1403}"/>
          </ac:spMkLst>
        </pc:spChg>
      </pc:sldChg>
      <pc:sldChg chg="modSp">
        <pc:chgData name="" userId="" providerId="" clId="Web-{5BE41C58-91B5-483E-B2D2-9B8589E9D41D}" dt="2018-11-06T09:36:42.955" v="1153" actId="20577"/>
        <pc:sldMkLst>
          <pc:docMk/>
          <pc:sldMk cId="139272815" sldId="402"/>
        </pc:sldMkLst>
        <pc:spChg chg="mod">
          <ac:chgData name="" userId="" providerId="" clId="Web-{5BE41C58-91B5-483E-B2D2-9B8589E9D41D}" dt="2018-11-06T08:35:02.419" v="91" actId="20577"/>
          <ac:spMkLst>
            <pc:docMk/>
            <pc:sldMk cId="139272815" sldId="402"/>
            <ac:spMk id="2" creationId="{E94DB037-52D2-48F0-A668-309E47E65740}"/>
          </ac:spMkLst>
        </pc:spChg>
        <pc:spChg chg="mod">
          <ac:chgData name="" userId="" providerId="" clId="Web-{5BE41C58-91B5-483E-B2D2-9B8589E9D41D}" dt="2018-11-06T08:34:08.511" v="41" actId="20577"/>
          <ac:spMkLst>
            <pc:docMk/>
            <pc:sldMk cId="139272815" sldId="402"/>
            <ac:spMk id="3" creationId="{00000000-0000-0000-0000-000000000000}"/>
          </ac:spMkLst>
        </pc:spChg>
        <pc:spChg chg="mod">
          <ac:chgData name="" userId="" providerId="" clId="Web-{5BE41C58-91B5-483E-B2D2-9B8589E9D41D}" dt="2018-11-06T09:36:42.955" v="1153" actId="20577"/>
          <ac:spMkLst>
            <pc:docMk/>
            <pc:sldMk cId="139272815" sldId="402"/>
            <ac:spMk id="4" creationId="{0FD48E5E-6466-4062-9E6B-60149001177C}"/>
          </ac:spMkLst>
        </pc:spChg>
      </pc:sldChg>
      <pc:sldChg chg="modSp">
        <pc:chgData name="" userId="" providerId="" clId="Web-{5BE41C58-91B5-483E-B2D2-9B8589E9D41D}" dt="2018-11-06T09:37:33.658" v="1154" actId="1076"/>
        <pc:sldMkLst>
          <pc:docMk/>
          <pc:sldMk cId="701452980" sldId="403"/>
        </pc:sldMkLst>
        <pc:spChg chg="mod">
          <ac:chgData name="" userId="" providerId="" clId="Web-{5BE41C58-91B5-483E-B2D2-9B8589E9D41D}" dt="2018-11-06T08:38:29.843" v="155" actId="14100"/>
          <ac:spMkLst>
            <pc:docMk/>
            <pc:sldMk cId="701452980" sldId="403"/>
            <ac:spMk id="4" creationId="{5E468536-183F-46E8-B72D-AAEB35478424}"/>
          </ac:spMkLst>
        </pc:spChg>
        <pc:spChg chg="mod">
          <ac:chgData name="" userId="" providerId="" clId="Web-{5BE41C58-91B5-483E-B2D2-9B8589E9D41D}" dt="2018-11-06T09:37:33.658" v="1154" actId="1076"/>
          <ac:spMkLst>
            <pc:docMk/>
            <pc:sldMk cId="701452980" sldId="403"/>
            <ac:spMk id="5" creationId="{4EBE4F4A-76EF-4A8A-A7A8-427436C4CB1A}"/>
          </ac:spMkLst>
        </pc:spChg>
      </pc:sldChg>
      <pc:sldChg chg="modSp">
        <pc:chgData name="" userId="" providerId="" clId="Web-{5BE41C58-91B5-483E-B2D2-9B8589E9D41D}" dt="2018-11-06T08:54:32.377" v="383" actId="20577"/>
        <pc:sldMkLst>
          <pc:docMk/>
          <pc:sldMk cId="787784581" sldId="404"/>
        </pc:sldMkLst>
        <pc:spChg chg="mod">
          <ac:chgData name="" userId="" providerId="" clId="Web-{5BE41C58-91B5-483E-B2D2-9B8589E9D41D}" dt="2018-11-06T08:54:32.377" v="383" actId="20577"/>
          <ac:spMkLst>
            <pc:docMk/>
            <pc:sldMk cId="787784581" sldId="404"/>
            <ac:spMk id="4" creationId="{7E47A6F7-C636-4369-91BA-8B273E8FD299}"/>
          </ac:spMkLst>
        </pc:spChg>
      </pc:sldChg>
      <pc:sldChg chg="modSp">
        <pc:chgData name="" userId="" providerId="" clId="Web-{5BE41C58-91B5-483E-B2D2-9B8589E9D41D}" dt="2018-11-06T08:57:10.659" v="425"/>
        <pc:sldMkLst>
          <pc:docMk/>
          <pc:sldMk cId="2590452616" sldId="405"/>
        </pc:sldMkLst>
        <pc:spChg chg="mod">
          <ac:chgData name="" userId="" providerId="" clId="Web-{5BE41C58-91B5-483E-B2D2-9B8589E9D41D}" dt="2018-11-06T08:57:10.659" v="425"/>
          <ac:spMkLst>
            <pc:docMk/>
            <pc:sldMk cId="2590452616" sldId="405"/>
            <ac:spMk id="5" creationId="{100294EA-2E79-4D37-9020-78334DEF397C}"/>
          </ac:spMkLst>
        </pc:spChg>
      </pc:sldChg>
      <pc:sldChg chg="modSp">
        <pc:chgData name="" userId="" providerId="" clId="Web-{5BE41C58-91B5-483E-B2D2-9B8589E9D41D}" dt="2018-11-06T09:35:04.549" v="1147" actId="1076"/>
        <pc:sldMkLst>
          <pc:docMk/>
          <pc:sldMk cId="2716422475" sldId="408"/>
        </pc:sldMkLst>
        <pc:spChg chg="mod">
          <ac:chgData name="" userId="" providerId="" clId="Web-{5BE41C58-91B5-483E-B2D2-9B8589E9D41D}" dt="2018-11-06T09:35:04.549" v="1147" actId="1076"/>
          <ac:spMkLst>
            <pc:docMk/>
            <pc:sldMk cId="2716422475" sldId="408"/>
            <ac:spMk id="4" creationId="{8EBD5B13-AD8D-4580-8E2E-A1C62AB6ABFE}"/>
          </ac:spMkLst>
        </pc:spChg>
      </pc:sldChg>
      <pc:sldChg chg="addSp modSp">
        <pc:chgData name="" userId="" providerId="" clId="Web-{5BE41C58-91B5-483E-B2D2-9B8589E9D41D}" dt="2018-11-06T09:00:27.364" v="474" actId="1076"/>
        <pc:sldMkLst>
          <pc:docMk/>
          <pc:sldMk cId="750098872" sldId="411"/>
        </pc:sldMkLst>
        <pc:spChg chg="add mod">
          <ac:chgData name="" userId="" providerId="" clId="Web-{5BE41C58-91B5-483E-B2D2-9B8589E9D41D}" dt="2018-11-06T09:00:27.364" v="474" actId="1076"/>
          <ac:spMkLst>
            <pc:docMk/>
            <pc:sldMk cId="750098872" sldId="411"/>
            <ac:spMk id="4" creationId="{3CE944E1-11AC-4D6D-AEB6-6A3AF5D26F43}"/>
          </ac:spMkLst>
        </pc:spChg>
      </pc:sldChg>
      <pc:sldChg chg="modSp">
        <pc:chgData name="" userId="" providerId="" clId="Web-{5BE41C58-91B5-483E-B2D2-9B8589E9D41D}" dt="2018-11-06T09:22:08.842" v="1138" actId="20577"/>
        <pc:sldMkLst>
          <pc:docMk/>
          <pc:sldMk cId="3187587057" sldId="413"/>
        </pc:sldMkLst>
        <pc:spChg chg="mod">
          <ac:chgData name="" userId="" providerId="" clId="Web-{5BE41C58-91B5-483E-B2D2-9B8589E9D41D}" dt="2018-11-06T09:22:08.842" v="1138" actId="20577"/>
          <ac:spMkLst>
            <pc:docMk/>
            <pc:sldMk cId="3187587057" sldId="413"/>
            <ac:spMk id="2" creationId="{14556182-0BF8-4102-8E89-EC294F6B9971}"/>
          </ac:spMkLst>
        </pc:spChg>
      </pc:sldChg>
      <pc:sldChg chg="modSp new">
        <pc:chgData name="" userId="" providerId="" clId="Web-{5BE41C58-91B5-483E-B2D2-9B8589E9D41D}" dt="2018-11-06T09:13:07.712" v="904" actId="20577"/>
        <pc:sldMkLst>
          <pc:docMk/>
          <pc:sldMk cId="398090342" sldId="414"/>
        </pc:sldMkLst>
        <pc:spChg chg="mod">
          <ac:chgData name="" userId="" providerId="" clId="Web-{5BE41C58-91B5-483E-B2D2-9B8589E9D41D}" dt="2018-11-06T09:11:53.164" v="889"/>
          <ac:spMkLst>
            <pc:docMk/>
            <pc:sldMk cId="398090342" sldId="414"/>
            <ac:spMk id="2" creationId="{660525E4-1318-4BB9-BFF8-ECE429EEEA06}"/>
          </ac:spMkLst>
        </pc:spChg>
        <pc:spChg chg="mod">
          <ac:chgData name="" userId="" providerId="" clId="Web-{5BE41C58-91B5-483E-B2D2-9B8589E9D41D}" dt="2018-11-06T09:13:07.712" v="904" actId="20577"/>
          <ac:spMkLst>
            <pc:docMk/>
            <pc:sldMk cId="398090342" sldId="414"/>
            <ac:spMk id="3" creationId="{3D60B8FB-A198-46FF-9363-AC6E4E890CCF}"/>
          </ac:spMkLst>
        </pc:spChg>
      </pc:sldChg>
    </pc:docChg>
  </pc:docChgLst>
  <pc:docChgLst>
    <pc:chgData clId="Web-{A6F5CE8F-3D7D-4714-A113-D880F1CDD9FE}"/>
    <pc:docChg chg="delSld modSld">
      <pc:chgData name="" userId="" providerId="" clId="Web-{A6F5CE8F-3D7D-4714-A113-D880F1CDD9FE}" dt="2018-11-06T11:28:36.823" v="50" actId="20577"/>
      <pc:docMkLst>
        <pc:docMk/>
      </pc:docMkLst>
      <pc:sldChg chg="addSp modSp">
        <pc:chgData name="" userId="" providerId="" clId="Web-{A6F5CE8F-3D7D-4714-A113-D880F1CDD9FE}" dt="2018-11-06T11:28:33.477" v="48" actId="20577"/>
        <pc:sldMkLst>
          <pc:docMk/>
          <pc:sldMk cId="787784581" sldId="404"/>
        </pc:sldMkLst>
        <pc:spChg chg="mod">
          <ac:chgData name="" userId="" providerId="" clId="Web-{A6F5CE8F-3D7D-4714-A113-D880F1CDD9FE}" dt="2018-11-06T11:28:33.477" v="48" actId="20577"/>
          <ac:spMkLst>
            <pc:docMk/>
            <pc:sldMk cId="787784581" sldId="404"/>
            <ac:spMk id="2" creationId="{8CD8BE06-8966-42B9-B6F7-99B7E559E51A}"/>
          </ac:spMkLst>
        </pc:spChg>
        <pc:spChg chg="add mod">
          <ac:chgData name="" userId="" providerId="" clId="Web-{A6F5CE8F-3D7D-4714-A113-D880F1CDD9FE}" dt="2018-11-06T11:27:29.789" v="38" actId="20577"/>
          <ac:spMkLst>
            <pc:docMk/>
            <pc:sldMk cId="787784581" sldId="404"/>
            <ac:spMk id="5" creationId="{DF70D004-CBF1-48FA-B96A-5CF2CE244E7D}"/>
          </ac:spMkLst>
        </pc:spChg>
      </pc:sldChg>
    </pc:docChg>
  </pc:docChgLst>
  <pc:docChgLst>
    <pc:chgData clId="Web-{9F70B3F8-0C57-407D-97C1-C9A033A3E03E}"/>
    <pc:docChg chg="modSld">
      <pc:chgData name="" userId="" providerId="" clId="Web-{9F70B3F8-0C57-407D-97C1-C9A033A3E03E}" dt="2018-11-05T21:12:27.246" v="58" actId="20577"/>
      <pc:docMkLst>
        <pc:docMk/>
      </pc:docMkLst>
      <pc:sldChg chg="modSp">
        <pc:chgData name="" userId="" providerId="" clId="Web-{9F70B3F8-0C57-407D-97C1-C9A033A3E03E}" dt="2018-11-05T21:06:15.480" v="22" actId="14100"/>
        <pc:sldMkLst>
          <pc:docMk/>
          <pc:sldMk cId="962575993" sldId="358"/>
        </pc:sldMkLst>
        <pc:spChg chg="mod">
          <ac:chgData name="" userId="" providerId="" clId="Web-{9F70B3F8-0C57-407D-97C1-C9A033A3E03E}" dt="2018-11-05T21:06:15.480" v="22" actId="14100"/>
          <ac:spMkLst>
            <pc:docMk/>
            <pc:sldMk cId="962575993" sldId="358"/>
            <ac:spMk id="2" creationId="{1E4C93BE-95FA-49D7-8482-AD279FA7A827}"/>
          </ac:spMkLst>
        </pc:spChg>
      </pc:sldChg>
      <pc:sldChg chg="modSp">
        <pc:chgData name="" userId="" providerId="" clId="Web-{9F70B3F8-0C57-407D-97C1-C9A033A3E03E}" dt="2018-11-05T21:05:20.261" v="11" actId="20577"/>
        <pc:sldMkLst>
          <pc:docMk/>
          <pc:sldMk cId="3711173930" sldId="389"/>
        </pc:sldMkLst>
        <pc:spChg chg="mod">
          <ac:chgData name="" userId="" providerId="" clId="Web-{9F70B3F8-0C57-407D-97C1-C9A033A3E03E}" dt="2018-11-05T21:05:20.261" v="11" actId="20577"/>
          <ac:spMkLst>
            <pc:docMk/>
            <pc:sldMk cId="3711173930" sldId="389"/>
            <ac:spMk id="4" creationId="{85949384-3BFB-4DBA-AFAF-EAAD7E1D1403}"/>
          </ac:spMkLst>
        </pc:spChg>
      </pc:sldChg>
      <pc:sldChg chg="modSp">
        <pc:chgData name="" userId="" providerId="" clId="Web-{9F70B3F8-0C57-407D-97C1-C9A033A3E03E}" dt="2018-11-05T21:05:55.980" v="17" actId="20577"/>
        <pc:sldMkLst>
          <pc:docMk/>
          <pc:sldMk cId="2590452616" sldId="405"/>
        </pc:sldMkLst>
        <pc:spChg chg="mod">
          <ac:chgData name="" userId="" providerId="" clId="Web-{9F70B3F8-0C57-407D-97C1-C9A033A3E03E}" dt="2018-11-05T21:05:55.980" v="17" actId="20577"/>
          <ac:spMkLst>
            <pc:docMk/>
            <pc:sldMk cId="2590452616" sldId="405"/>
            <ac:spMk id="5" creationId="{100294EA-2E79-4D37-9020-78334DEF397C}"/>
          </ac:spMkLst>
        </pc:spChg>
      </pc:sldChg>
      <pc:sldChg chg="modSp">
        <pc:chgData name="" userId="" providerId="" clId="Web-{9F70B3F8-0C57-407D-97C1-C9A033A3E03E}" dt="2018-11-05T21:08:41.105" v="51" actId="1076"/>
        <pc:sldMkLst>
          <pc:docMk/>
          <pc:sldMk cId="1395351678" sldId="406"/>
        </pc:sldMkLst>
        <pc:spChg chg="mod">
          <ac:chgData name="" userId="" providerId="" clId="Web-{9F70B3F8-0C57-407D-97C1-C9A033A3E03E}" dt="2018-11-05T21:08:41.105" v="51" actId="1076"/>
          <ac:spMkLst>
            <pc:docMk/>
            <pc:sldMk cId="1395351678" sldId="406"/>
            <ac:spMk id="4" creationId="{5981F282-D747-4712-B026-5AA1A5F24835}"/>
          </ac:spMkLst>
        </pc:spChg>
      </pc:sldChg>
      <pc:sldChg chg="modSp">
        <pc:chgData name="" userId="" providerId="" clId="Web-{9F70B3F8-0C57-407D-97C1-C9A033A3E03E}" dt="2018-11-05T21:12:25.793" v="56" actId="20577"/>
        <pc:sldMkLst>
          <pc:docMk/>
          <pc:sldMk cId="3187587057" sldId="413"/>
        </pc:sldMkLst>
        <pc:spChg chg="mod">
          <ac:chgData name="" userId="" providerId="" clId="Web-{9F70B3F8-0C57-407D-97C1-C9A033A3E03E}" dt="2018-11-05T21:12:25.793" v="56" actId="20577"/>
          <ac:spMkLst>
            <pc:docMk/>
            <pc:sldMk cId="3187587057" sldId="413"/>
            <ac:spMk id="2" creationId="{14556182-0BF8-4102-8E89-EC294F6B9971}"/>
          </ac:spMkLst>
        </pc:spChg>
      </pc:sldChg>
    </pc:docChg>
  </pc:docChgLst>
  <pc:docChgLst>
    <pc:chgData clId="Web-{96049141-5545-4D6A-A992-5B170E7CC1B3}"/>
    <pc:docChg chg="modSld">
      <pc:chgData name="" userId="" providerId="" clId="Web-{96049141-5545-4D6A-A992-5B170E7CC1B3}" dt="2018-11-06T09:47:26.896" v="2231"/>
      <pc:docMkLst>
        <pc:docMk/>
      </pc:docMkLst>
      <pc:sldChg chg="addSp delSp modSp mod chgLayout">
        <pc:chgData name="" userId="" providerId="" clId="Web-{96049141-5545-4D6A-A992-5B170E7CC1B3}" dt="2018-11-06T09:47:26.896" v="2231"/>
        <pc:sldMkLst>
          <pc:docMk/>
          <pc:sldMk cId="1934626094" sldId="409"/>
        </pc:sldMkLst>
        <pc:spChg chg="mod ord">
          <ac:chgData name="" userId="" providerId="" clId="Web-{96049141-5545-4D6A-A992-5B170E7CC1B3}" dt="2018-11-06T09:43:42.504" v="2" actId="1076"/>
          <ac:spMkLst>
            <pc:docMk/>
            <pc:sldMk cId="1934626094" sldId="409"/>
            <ac:spMk id="3" creationId="{00000000-0000-0000-0000-000000000000}"/>
          </ac:spMkLst>
        </pc:spChg>
        <pc:graphicFrameChg chg="add del mod modGraphic">
          <ac:chgData name="" userId="" providerId="" clId="Web-{96049141-5545-4D6A-A992-5B170E7CC1B3}" dt="2018-11-06T09:47:26.896" v="2231"/>
          <ac:graphicFrameMkLst>
            <pc:docMk/>
            <pc:sldMk cId="1934626094" sldId="409"/>
            <ac:graphicFrameMk id="4" creationId="{14C6C079-E4FA-438A-8812-81807863F18A}"/>
          </ac:graphicFrameMkLst>
        </pc:graphicFrameChg>
      </pc:sldChg>
    </pc:docChg>
  </pc:docChgLst>
  <pc:docChgLst>
    <pc:chgData clId="Web-{8B7226F3-76DB-4C22-9B17-B9B7CAF7DB69}"/>
    <pc:docChg chg="addSld modSld sldOrd">
      <pc:chgData name="" userId="" providerId="" clId="Web-{8B7226F3-76DB-4C22-9B17-B9B7CAF7DB69}" dt="2018-11-08T13:10:30.154" v="64" actId="1076"/>
      <pc:docMkLst>
        <pc:docMk/>
      </pc:docMkLst>
      <pc:sldChg chg="ord">
        <pc:chgData name="" userId="" providerId="" clId="Web-{8B7226F3-76DB-4C22-9B17-B9B7CAF7DB69}" dt="2018-11-08T13:06:15.759" v="1"/>
        <pc:sldMkLst>
          <pc:docMk/>
          <pc:sldMk cId="701452980" sldId="403"/>
        </pc:sldMkLst>
      </pc:sldChg>
      <pc:sldChg chg="ord">
        <pc:chgData name="" userId="" providerId="" clId="Web-{8B7226F3-76DB-4C22-9B17-B9B7CAF7DB69}" dt="2018-11-08T13:05:41.477" v="0"/>
        <pc:sldMkLst>
          <pc:docMk/>
          <pc:sldMk cId="1490067250" sldId="421"/>
        </pc:sldMkLst>
      </pc:sldChg>
      <pc:sldChg chg="ord">
        <pc:chgData name="" userId="" providerId="" clId="Web-{8B7226F3-76DB-4C22-9B17-B9B7CAF7DB69}" dt="2018-11-08T13:06:18.790" v="2"/>
        <pc:sldMkLst>
          <pc:docMk/>
          <pc:sldMk cId="2700650382" sldId="422"/>
        </pc:sldMkLst>
      </pc:sldChg>
      <pc:sldChg chg="modSp">
        <pc:chgData name="" userId="" providerId="" clId="Web-{8B7226F3-76DB-4C22-9B17-B9B7CAF7DB69}" dt="2018-11-08T13:07:27.463" v="6" actId="20577"/>
        <pc:sldMkLst>
          <pc:docMk/>
          <pc:sldMk cId="3915856917" sldId="426"/>
        </pc:sldMkLst>
        <pc:spChg chg="mod">
          <ac:chgData name="" userId="" providerId="" clId="Web-{8B7226F3-76DB-4C22-9B17-B9B7CAF7DB69}" dt="2018-11-08T13:07:27.463" v="6" actId="20577"/>
          <ac:spMkLst>
            <pc:docMk/>
            <pc:sldMk cId="3915856917" sldId="426"/>
            <ac:spMk id="2" creationId="{6A961B16-4C35-450C-BD62-1EDACD8A364B}"/>
          </ac:spMkLst>
        </pc:spChg>
      </pc:sldChg>
      <pc:sldChg chg="modSp">
        <pc:chgData name="" userId="" providerId="" clId="Web-{8B7226F3-76DB-4C22-9B17-B9B7CAF7DB69}" dt="2018-11-08T13:07:22.728" v="3" actId="20577"/>
        <pc:sldMkLst>
          <pc:docMk/>
          <pc:sldMk cId="2622102705" sldId="427"/>
        </pc:sldMkLst>
        <pc:spChg chg="mod">
          <ac:chgData name="" userId="" providerId="" clId="Web-{8B7226F3-76DB-4C22-9B17-B9B7CAF7DB69}" dt="2018-11-08T13:07:22.728" v="3" actId="20577"/>
          <ac:spMkLst>
            <pc:docMk/>
            <pc:sldMk cId="2622102705" sldId="427"/>
            <ac:spMk id="2" creationId="{6A961B16-4C35-450C-BD62-1EDACD8A364B}"/>
          </ac:spMkLst>
        </pc:spChg>
      </pc:sldChg>
      <pc:sldChg chg="modSp">
        <pc:chgData name="" userId="" providerId="" clId="Web-{8B7226F3-76DB-4C22-9B17-B9B7CAF7DB69}" dt="2018-11-08T13:07:40.463" v="9" actId="20577"/>
        <pc:sldMkLst>
          <pc:docMk/>
          <pc:sldMk cId="3041428781" sldId="428"/>
        </pc:sldMkLst>
        <pc:spChg chg="mod">
          <ac:chgData name="" userId="" providerId="" clId="Web-{8B7226F3-76DB-4C22-9B17-B9B7CAF7DB69}" dt="2018-11-08T13:07:40.463" v="9" actId="20577"/>
          <ac:spMkLst>
            <pc:docMk/>
            <pc:sldMk cId="3041428781" sldId="428"/>
            <ac:spMk id="2" creationId="{6A961B16-4C35-450C-BD62-1EDACD8A364B}"/>
          </ac:spMkLst>
        </pc:spChg>
      </pc:sldChg>
      <pc:sldChg chg="delSp modSp new">
        <pc:chgData name="" userId="" providerId="" clId="Web-{8B7226F3-76DB-4C22-9B17-B9B7CAF7DB69}" dt="2018-11-08T13:10:30.154" v="64" actId="1076"/>
        <pc:sldMkLst>
          <pc:docMk/>
          <pc:sldMk cId="806626611" sldId="433"/>
        </pc:sldMkLst>
        <pc:spChg chg="mod">
          <ac:chgData name="" userId="" providerId="" clId="Web-{8B7226F3-76DB-4C22-9B17-B9B7CAF7DB69}" dt="2018-11-08T13:10:30.154" v="64" actId="1076"/>
          <ac:spMkLst>
            <pc:docMk/>
            <pc:sldMk cId="806626611" sldId="433"/>
            <ac:spMk id="2" creationId="{333C2B54-CA1D-495B-A0C9-8C037FDB03E6}"/>
          </ac:spMkLst>
        </pc:spChg>
        <pc:spChg chg="del">
          <ac:chgData name="" userId="" providerId="" clId="Web-{8B7226F3-76DB-4C22-9B17-B9B7CAF7DB69}" dt="2018-11-08T13:08:43.697" v="43"/>
          <ac:spMkLst>
            <pc:docMk/>
            <pc:sldMk cId="806626611" sldId="433"/>
            <ac:spMk id="3" creationId="{DC3F97C8-4031-4A3E-9598-D3864B845044}"/>
          </ac:spMkLst>
        </pc:spChg>
      </pc:sldChg>
    </pc:docChg>
  </pc:docChgLst>
  <pc:docChgLst>
    <pc:chgData clId="Web-{496834F7-BCB4-476C-81CB-0E66F8A489CF}"/>
    <pc:docChg chg="modSld">
      <pc:chgData name="" userId="" providerId="" clId="Web-{496834F7-BCB4-476C-81CB-0E66F8A489CF}" dt="2018-11-04T08:02:39.161" v="159" actId="1076"/>
      <pc:docMkLst>
        <pc:docMk/>
      </pc:docMkLst>
      <pc:sldChg chg="modSp">
        <pc:chgData name="" userId="" providerId="" clId="Web-{496834F7-BCB4-476C-81CB-0E66F8A489CF}" dt="2018-11-04T07:34:22.024" v="47" actId="14100"/>
        <pc:sldMkLst>
          <pc:docMk/>
          <pc:sldMk cId="701452980" sldId="403"/>
        </pc:sldMkLst>
        <pc:spChg chg="mod">
          <ac:chgData name="" userId="" providerId="" clId="Web-{496834F7-BCB4-476C-81CB-0E66F8A489CF}" dt="2018-11-04T07:34:22.024" v="47" actId="14100"/>
          <ac:spMkLst>
            <pc:docMk/>
            <pc:sldMk cId="701452980" sldId="403"/>
            <ac:spMk id="4" creationId="{5E468536-183F-46E8-B72D-AAEB35478424}"/>
          </ac:spMkLst>
        </pc:spChg>
      </pc:sldChg>
      <pc:sldChg chg="addSp modSp">
        <pc:chgData name="" userId="" providerId="" clId="Web-{496834F7-BCB4-476C-81CB-0E66F8A489CF}" dt="2018-11-04T07:36:21.759" v="89" actId="20577"/>
        <pc:sldMkLst>
          <pc:docMk/>
          <pc:sldMk cId="2590452616" sldId="405"/>
        </pc:sldMkLst>
        <pc:spChg chg="add mod">
          <ac:chgData name="" userId="" providerId="" clId="Web-{496834F7-BCB4-476C-81CB-0E66F8A489CF}" dt="2018-11-04T07:36:21.759" v="89" actId="20577"/>
          <ac:spMkLst>
            <pc:docMk/>
            <pc:sldMk cId="2590452616" sldId="405"/>
            <ac:spMk id="4" creationId="{E6D7D09B-65AB-49A3-BCCE-37CEF2E18189}"/>
          </ac:spMkLst>
        </pc:spChg>
      </pc:sldChg>
      <pc:sldChg chg="modSp">
        <pc:chgData name="" userId="" providerId="" clId="Web-{496834F7-BCB4-476C-81CB-0E66F8A489CF}" dt="2018-11-04T08:02:39.161" v="159" actId="1076"/>
        <pc:sldMkLst>
          <pc:docMk/>
          <pc:sldMk cId="1395351678" sldId="406"/>
        </pc:sldMkLst>
        <pc:spChg chg="mod">
          <ac:chgData name="" userId="" providerId="" clId="Web-{496834F7-BCB4-476C-81CB-0E66F8A489CF}" dt="2018-11-04T08:02:39.161" v="159" actId="1076"/>
          <ac:spMkLst>
            <pc:docMk/>
            <pc:sldMk cId="1395351678" sldId="406"/>
            <ac:spMk id="2" creationId="{744734EE-F1A5-42C1-975D-CC00E9248126}"/>
          </ac:spMkLst>
        </pc:spChg>
      </pc:sldChg>
      <pc:sldChg chg="modSp">
        <pc:chgData name="" userId="" providerId="" clId="Web-{496834F7-BCB4-476C-81CB-0E66F8A489CF}" dt="2018-11-04T07:33:40.274" v="38" actId="20577"/>
        <pc:sldMkLst>
          <pc:docMk/>
          <pc:sldMk cId="118192617" sldId="410"/>
        </pc:sldMkLst>
        <pc:spChg chg="mod">
          <ac:chgData name="" userId="" providerId="" clId="Web-{496834F7-BCB4-476C-81CB-0E66F8A489CF}" dt="2018-11-04T07:33:06.305" v="22" actId="20577"/>
          <ac:spMkLst>
            <pc:docMk/>
            <pc:sldMk cId="118192617" sldId="410"/>
            <ac:spMk id="5" creationId="{81C8154B-CE0C-4811-BAD8-D9DB53FF4D39}"/>
          </ac:spMkLst>
        </pc:spChg>
        <pc:spChg chg="mod">
          <ac:chgData name="" userId="" providerId="" clId="Web-{496834F7-BCB4-476C-81CB-0E66F8A489CF}" dt="2018-11-04T07:33:40.274" v="38" actId="20577"/>
          <ac:spMkLst>
            <pc:docMk/>
            <pc:sldMk cId="118192617" sldId="410"/>
            <ac:spMk id="7" creationId="{6BA48E27-8F2F-44EE-98E6-2B2026EC1669}"/>
          </ac:spMkLst>
        </pc:spChg>
      </pc:sldChg>
    </pc:docChg>
  </pc:docChgLst>
  <pc:docChgLst>
    <pc:chgData clId="Web-{D59FAE37-326E-4CA7-834A-3262564AC7EB}"/>
    <pc:docChg chg="modSld">
      <pc:chgData name="" userId="" providerId="" clId="Web-{D59FAE37-326E-4CA7-834A-3262564AC7EB}" dt="2018-10-31T13:16:45.533" v="161" actId="20577"/>
      <pc:docMkLst>
        <pc:docMk/>
      </pc:docMkLst>
      <pc:sldChg chg="modSp">
        <pc:chgData name="" userId="" providerId="" clId="Web-{D59FAE37-326E-4CA7-834A-3262564AC7EB}" dt="2018-10-31T13:16:45.533" v="160" actId="20577"/>
        <pc:sldMkLst>
          <pc:docMk/>
          <pc:sldMk cId="2196032363" sldId="388"/>
        </pc:sldMkLst>
        <pc:spChg chg="mod">
          <ac:chgData name="" userId="" providerId="" clId="Web-{D59FAE37-326E-4CA7-834A-3262564AC7EB}" dt="2018-10-31T13:16:45.533" v="160" actId="20577"/>
          <ac:spMkLst>
            <pc:docMk/>
            <pc:sldMk cId="2196032363" sldId="388"/>
            <ac:spMk id="2" creationId="{EB940C16-1086-4F4F-84D1-51C0A355EA51}"/>
          </ac:spMkLst>
        </pc:spChg>
      </pc:sldChg>
    </pc:docChg>
  </pc:docChgLst>
  <pc:docChgLst>
    <pc:chgData clId="Web-{43F2BD65-9425-457A-87CC-DF7A6AA44F27}"/>
    <pc:docChg chg="addSld modSld">
      <pc:chgData name="" userId="" providerId="" clId="Web-{43F2BD65-9425-457A-87CC-DF7A6AA44F27}" dt="2018-10-31T15:32:55.009" v="1666" actId="20577"/>
      <pc:docMkLst>
        <pc:docMk/>
      </pc:docMkLst>
      <pc:sldChg chg="addSp delSp modSp">
        <pc:chgData name="" userId="" providerId="" clId="Web-{43F2BD65-9425-457A-87CC-DF7A6AA44F27}" dt="2018-10-31T13:54:09.172" v="501" actId="20577"/>
        <pc:sldMkLst>
          <pc:docMk/>
          <pc:sldMk cId="962575993" sldId="358"/>
        </pc:sldMkLst>
        <pc:spChg chg="add del mod">
          <ac:chgData name="" userId="" providerId="" clId="Web-{43F2BD65-9425-457A-87CC-DF7A6AA44F27}" dt="2018-10-31T13:53:00" v="479"/>
          <ac:spMkLst>
            <pc:docMk/>
            <pc:sldMk cId="962575993" sldId="358"/>
            <ac:spMk id="2" creationId="{DF88F94C-84BF-4A52-BEAF-F2D174ED3263}"/>
          </ac:spMkLst>
        </pc:spChg>
        <pc:spChg chg="add mod">
          <ac:chgData name="" userId="" providerId="" clId="Web-{43F2BD65-9425-457A-87CC-DF7A6AA44F27}" dt="2018-10-31T13:54:09.172" v="501" actId="20577"/>
          <ac:spMkLst>
            <pc:docMk/>
            <pc:sldMk cId="962575993" sldId="358"/>
            <ac:spMk id="4" creationId="{A001BC32-AC7A-41F9-B938-867CC45DE8F1}"/>
          </ac:spMkLst>
        </pc:spChg>
      </pc:sldChg>
      <pc:sldChg chg="addSp modSp">
        <pc:chgData name="" userId="" providerId="" clId="Web-{43F2BD65-9425-457A-87CC-DF7A6AA44F27}" dt="2018-10-31T13:52:13.437" v="475" actId="1076"/>
        <pc:sldMkLst>
          <pc:docMk/>
          <pc:sldMk cId="968590971" sldId="374"/>
        </pc:sldMkLst>
        <pc:spChg chg="add mod">
          <ac:chgData name="" userId="" providerId="" clId="Web-{43F2BD65-9425-457A-87CC-DF7A6AA44F27}" dt="2018-10-31T13:52:13.437" v="475" actId="1076"/>
          <ac:spMkLst>
            <pc:docMk/>
            <pc:sldMk cId="968590971" sldId="374"/>
            <ac:spMk id="2" creationId="{58998BB6-92B3-4CAF-AF3F-ACA0619527CC}"/>
          </ac:spMkLst>
        </pc:spChg>
      </pc:sldChg>
      <pc:sldChg chg="addSp modSp">
        <pc:chgData name="" userId="" providerId="" clId="Web-{43F2BD65-9425-457A-87CC-DF7A6AA44F27}" dt="2018-10-31T13:40:47.730" v="372" actId="20577"/>
        <pc:sldMkLst>
          <pc:docMk/>
          <pc:sldMk cId="3711173930" sldId="389"/>
        </pc:sldMkLst>
        <pc:spChg chg="add mod">
          <ac:chgData name="" userId="" providerId="" clId="Web-{43F2BD65-9425-457A-87CC-DF7A6AA44F27}" dt="2018-10-31T13:40:47.730" v="372" actId="20577"/>
          <ac:spMkLst>
            <pc:docMk/>
            <pc:sldMk cId="3711173930" sldId="389"/>
            <ac:spMk id="2" creationId="{615DE995-596B-4E12-A6BF-D5EADD0F648B}"/>
          </ac:spMkLst>
        </pc:spChg>
      </pc:sldChg>
      <pc:sldChg chg="addSp delSp modSp">
        <pc:chgData name="" userId="" providerId="" clId="Web-{43F2BD65-9425-457A-87CC-DF7A6AA44F27}" dt="2018-10-31T13:36:58.291" v="337" actId="20577"/>
        <pc:sldMkLst>
          <pc:docMk/>
          <pc:sldMk cId="139272815" sldId="402"/>
        </pc:sldMkLst>
        <pc:spChg chg="add mod">
          <ac:chgData name="" userId="" providerId="" clId="Web-{43F2BD65-9425-457A-87CC-DF7A6AA44F27}" dt="2018-10-31T13:36:58.291" v="337" actId="20577"/>
          <ac:spMkLst>
            <pc:docMk/>
            <pc:sldMk cId="139272815" sldId="402"/>
            <ac:spMk id="2" creationId="{E94DB037-52D2-48F0-A668-309E47E65740}"/>
          </ac:spMkLst>
        </pc:spChg>
        <pc:spChg chg="add del mod">
          <ac:chgData name="" userId="" providerId="" clId="Web-{43F2BD65-9425-457A-87CC-DF7A6AA44F27}" dt="2018-10-31T13:25:56.365" v="34"/>
          <ac:spMkLst>
            <pc:docMk/>
            <pc:sldMk cId="139272815" sldId="402"/>
            <ac:spMk id="4" creationId="{E06E6012-EA14-4C89-822E-978B06555F9F}"/>
          </ac:spMkLst>
        </pc:spChg>
      </pc:sldChg>
      <pc:sldChg chg="addSp modSp">
        <pc:chgData name="" userId="" providerId="" clId="Web-{43F2BD65-9425-457A-87CC-DF7A6AA44F27}" dt="2018-10-31T13:51:04.984" v="470" actId="14100"/>
        <pc:sldMkLst>
          <pc:docMk/>
          <pc:sldMk cId="701452980" sldId="403"/>
        </pc:sldMkLst>
        <pc:spChg chg="add mod">
          <ac:chgData name="" userId="" providerId="" clId="Web-{43F2BD65-9425-457A-87CC-DF7A6AA44F27}" dt="2018-10-31T13:42:51.887" v="408" actId="14100"/>
          <ac:spMkLst>
            <pc:docMk/>
            <pc:sldMk cId="701452980" sldId="403"/>
            <ac:spMk id="2" creationId="{5DEC4EEB-01B5-499F-997B-189BB50C9474}"/>
          </ac:spMkLst>
        </pc:spChg>
        <pc:spChg chg="add mod">
          <ac:chgData name="" userId="" providerId="" clId="Web-{43F2BD65-9425-457A-87CC-DF7A6AA44F27}" dt="2018-10-31T13:51:04.984" v="470" actId="14100"/>
          <ac:spMkLst>
            <pc:docMk/>
            <pc:sldMk cId="701452980" sldId="403"/>
            <ac:spMk id="4" creationId="{5E468536-183F-46E8-B72D-AAEB35478424}"/>
          </ac:spMkLst>
        </pc:spChg>
      </pc:sldChg>
      <pc:sldChg chg="addSp modSp">
        <pc:chgData name="" userId="" providerId="" clId="Web-{43F2BD65-9425-457A-87CC-DF7A6AA44F27}" dt="2018-10-31T13:55:26.907" v="525" actId="14100"/>
        <pc:sldMkLst>
          <pc:docMk/>
          <pc:sldMk cId="787784581" sldId="404"/>
        </pc:sldMkLst>
        <pc:spChg chg="add mod">
          <ac:chgData name="" userId="" providerId="" clId="Web-{43F2BD65-9425-457A-87CC-DF7A6AA44F27}" dt="2018-10-31T13:55:26.907" v="525" actId="14100"/>
          <ac:spMkLst>
            <pc:docMk/>
            <pc:sldMk cId="787784581" sldId="404"/>
            <ac:spMk id="2" creationId="{8CD8BE06-8966-42B9-B6F7-99B7E559E51A}"/>
          </ac:spMkLst>
        </pc:spChg>
      </pc:sldChg>
      <pc:sldChg chg="addSp modSp">
        <pc:chgData name="" userId="" providerId="" clId="Web-{43F2BD65-9425-457A-87CC-DF7A6AA44F27}" dt="2018-10-31T13:56:36.954" v="543" actId="20577"/>
        <pc:sldMkLst>
          <pc:docMk/>
          <pc:sldMk cId="2590452616" sldId="405"/>
        </pc:sldMkLst>
        <pc:spChg chg="add mod">
          <ac:chgData name="" userId="" providerId="" clId="Web-{43F2BD65-9425-457A-87CC-DF7A6AA44F27}" dt="2018-10-31T13:56:36.954" v="543" actId="20577"/>
          <ac:spMkLst>
            <pc:docMk/>
            <pc:sldMk cId="2590452616" sldId="405"/>
            <ac:spMk id="2" creationId="{29B67F70-E33B-4E7C-B4D5-FDC6AAF820AD}"/>
          </ac:spMkLst>
        </pc:spChg>
      </pc:sldChg>
      <pc:sldChg chg="addSp modSp">
        <pc:chgData name="" userId="" providerId="" clId="Web-{43F2BD65-9425-457A-87CC-DF7A6AA44F27}" dt="2018-10-31T15:32:55.009" v="1665" actId="20577"/>
        <pc:sldMkLst>
          <pc:docMk/>
          <pc:sldMk cId="1395351678" sldId="406"/>
        </pc:sldMkLst>
        <pc:spChg chg="add mod">
          <ac:chgData name="" userId="" providerId="" clId="Web-{43F2BD65-9425-457A-87CC-DF7A6AA44F27}" dt="2018-10-31T15:32:55.009" v="1665" actId="20577"/>
          <ac:spMkLst>
            <pc:docMk/>
            <pc:sldMk cId="1395351678" sldId="406"/>
            <ac:spMk id="2" creationId="{744734EE-F1A5-42C1-975D-CC00E9248126}"/>
          </ac:spMkLst>
        </pc:spChg>
        <pc:spChg chg="mod">
          <ac:chgData name="" userId="" providerId="" clId="Web-{43F2BD65-9425-457A-87CC-DF7A6AA44F27}" dt="2018-10-31T15:24:44.131" v="1559" actId="20577"/>
          <ac:spMkLst>
            <pc:docMk/>
            <pc:sldMk cId="1395351678" sldId="406"/>
            <ac:spMk id="3" creationId="{00000000-0000-0000-0000-000000000000}"/>
          </ac:spMkLst>
        </pc:spChg>
      </pc:sldChg>
      <pc:sldChg chg="addSp modSp">
        <pc:chgData name="" userId="" providerId="" clId="Web-{43F2BD65-9425-457A-87CC-DF7A6AA44F27}" dt="2018-10-31T14:22:54.357" v="1278"/>
        <pc:sldMkLst>
          <pc:docMk/>
          <pc:sldMk cId="3833539526" sldId="407"/>
        </pc:sldMkLst>
        <pc:spChg chg="add mod">
          <ac:chgData name="" userId="" providerId="" clId="Web-{43F2BD65-9425-457A-87CC-DF7A6AA44F27}" dt="2018-10-31T14:22:54.357" v="1278"/>
          <ac:spMkLst>
            <pc:docMk/>
            <pc:sldMk cId="3833539526" sldId="407"/>
            <ac:spMk id="2" creationId="{1AD38EB9-E447-4D92-BF55-7EE0202ED03D}"/>
          </ac:spMkLst>
        </pc:spChg>
      </pc:sldChg>
      <pc:sldChg chg="addSp modSp">
        <pc:chgData name="" userId="" providerId="" clId="Web-{43F2BD65-9425-457A-87CC-DF7A6AA44F27}" dt="2018-10-31T15:16:53.315" v="1552" actId="20577"/>
        <pc:sldMkLst>
          <pc:docMk/>
          <pc:sldMk cId="2716422475" sldId="408"/>
        </pc:sldMkLst>
        <pc:spChg chg="add mod">
          <ac:chgData name="" userId="" providerId="" clId="Web-{43F2BD65-9425-457A-87CC-DF7A6AA44F27}" dt="2018-10-31T14:37:38.566" v="1308" actId="20577"/>
          <ac:spMkLst>
            <pc:docMk/>
            <pc:sldMk cId="2716422475" sldId="408"/>
            <ac:spMk id="2" creationId="{29C683AC-94C3-4CFF-846C-45A0DD9B7E49}"/>
          </ac:spMkLst>
        </pc:spChg>
        <pc:spChg chg="add mod">
          <ac:chgData name="" userId="" providerId="" clId="Web-{43F2BD65-9425-457A-87CC-DF7A6AA44F27}" dt="2018-10-31T15:16:53.315" v="1552" actId="20577"/>
          <ac:spMkLst>
            <pc:docMk/>
            <pc:sldMk cId="2716422475" sldId="408"/>
            <ac:spMk id="4" creationId="{8EBD5B13-AD8D-4580-8E2E-A1C62AB6ABFE}"/>
          </ac:spMkLst>
        </pc:spChg>
      </pc:sldChg>
      <pc:sldChg chg="addSp delSp modSp new mod chgLayout">
        <pc:chgData name="" userId="" providerId="" clId="Web-{43F2BD65-9425-457A-87CC-DF7A6AA44F27}" dt="2018-10-31T13:35:44.025" v="326" actId="20577"/>
        <pc:sldMkLst>
          <pc:docMk/>
          <pc:sldMk cId="118192617" sldId="410"/>
        </pc:sldMkLst>
        <pc:spChg chg="del">
          <ac:chgData name="" userId="" providerId="" clId="Web-{43F2BD65-9425-457A-87CC-DF7A6AA44F27}" dt="2018-10-31T13:26:35.490" v="40"/>
          <ac:spMkLst>
            <pc:docMk/>
            <pc:sldMk cId="118192617" sldId="410"/>
            <ac:spMk id="2" creationId="{958B629F-0454-4DF2-90A7-FE8B6C291EF2}"/>
          </ac:spMkLst>
        </pc:spChg>
        <pc:spChg chg="mod ord">
          <ac:chgData name="" userId="" providerId="" clId="Web-{43F2BD65-9425-457A-87CC-DF7A6AA44F27}" dt="2018-10-31T13:35:07.134" v="320" actId="20577"/>
          <ac:spMkLst>
            <pc:docMk/>
            <pc:sldMk cId="118192617" sldId="410"/>
            <ac:spMk id="3" creationId="{48DFC6A6-98D1-4411-A103-AAAC634E7470}"/>
          </ac:spMkLst>
        </pc:spChg>
        <pc:spChg chg="add del">
          <ac:chgData name="" userId="" providerId="" clId="Web-{43F2BD65-9425-457A-87CC-DF7A6AA44F27}" dt="2018-10-31T13:27:18.287" v="58"/>
          <ac:spMkLst>
            <pc:docMk/>
            <pc:sldMk cId="118192617" sldId="410"/>
            <ac:spMk id="4" creationId="{1CFEA3A7-A788-4ED8-9899-D602D00956AE}"/>
          </ac:spMkLst>
        </pc:spChg>
        <pc:spChg chg="add mod">
          <ac:chgData name="" userId="" providerId="" clId="Web-{43F2BD65-9425-457A-87CC-DF7A6AA44F27}" dt="2018-10-31T13:35:39.962" v="323" actId="20577"/>
          <ac:spMkLst>
            <pc:docMk/>
            <pc:sldMk cId="118192617" sldId="410"/>
            <ac:spMk id="5" creationId="{81C8154B-CE0C-4811-BAD8-D9DB53FF4D39}"/>
          </ac:spMkLst>
        </pc:spChg>
        <pc:spChg chg="add mod">
          <ac:chgData name="" userId="" providerId="" clId="Web-{43F2BD65-9425-457A-87CC-DF7A6AA44F27}" dt="2018-10-31T13:34:09.430" v="315" actId="1076"/>
          <ac:spMkLst>
            <pc:docMk/>
            <pc:sldMk cId="118192617" sldId="410"/>
            <ac:spMk id="6" creationId="{BC7D5A0F-6125-4222-93FD-A7C66F170217}"/>
          </ac:spMkLst>
        </pc:spChg>
        <pc:spChg chg="add mod">
          <ac:chgData name="" userId="" providerId="" clId="Web-{43F2BD65-9425-457A-87CC-DF7A6AA44F27}" dt="2018-10-31T13:35:44.025" v="326" actId="20577"/>
          <ac:spMkLst>
            <pc:docMk/>
            <pc:sldMk cId="118192617" sldId="410"/>
            <ac:spMk id="7" creationId="{6BA48E27-8F2F-44EE-98E6-2B2026EC1669}"/>
          </ac:spMkLst>
        </pc:spChg>
        <pc:spChg chg="add mod">
          <ac:chgData name="" userId="" providerId="" clId="Web-{43F2BD65-9425-457A-87CC-DF7A6AA44F27}" dt="2018-10-31T13:34:18.524" v="316" actId="1076"/>
          <ac:spMkLst>
            <pc:docMk/>
            <pc:sldMk cId="118192617" sldId="410"/>
            <ac:spMk id="8" creationId="{797C28CE-1E7A-49A5-849B-5D0A3B13D951}"/>
          </ac:spMkLst>
        </pc:spChg>
      </pc:sldChg>
      <pc:sldChg chg="addSp modSp add replId">
        <pc:chgData name="" userId="" providerId="" clId="Web-{43F2BD65-9425-457A-87CC-DF7A6AA44F27}" dt="2018-10-31T15:30:27.055" v="1651" actId="1076"/>
        <pc:sldMkLst>
          <pc:docMk/>
          <pc:sldMk cId="750098872" sldId="411"/>
        </pc:sldMkLst>
        <pc:spChg chg="add mod">
          <ac:chgData name="" userId="" providerId="" clId="Web-{43F2BD65-9425-457A-87CC-DF7A6AA44F27}" dt="2018-10-31T15:30:27.055" v="1651" actId="1076"/>
          <ac:spMkLst>
            <pc:docMk/>
            <pc:sldMk cId="750098872" sldId="411"/>
            <ac:spMk id="2" creationId="{17F7F3C6-D42F-469C-AFA6-4C018F8EA910}"/>
          </ac:spMkLst>
        </pc:spChg>
        <pc:spChg chg="mod">
          <ac:chgData name="" userId="" providerId="" clId="Web-{43F2BD65-9425-457A-87CC-DF7A6AA44F27}" dt="2018-10-31T15:26:25.194" v="1566" actId="1076"/>
          <ac:spMkLst>
            <pc:docMk/>
            <pc:sldMk cId="750098872" sldId="411"/>
            <ac:spMk id="3" creationId="{00000000-0000-0000-0000-000000000000}"/>
          </ac:spMkLst>
        </pc:spChg>
      </pc:sldChg>
    </pc:docChg>
  </pc:docChgLst>
  <pc:docChgLst>
    <pc:chgData clId="Web-{28DAEA28-9934-4923-8F67-89758279391C}"/>
    <pc:docChg chg="addSld delSld modSld">
      <pc:chgData name="" userId="" providerId="" clId="Web-{28DAEA28-9934-4923-8F67-89758279391C}" dt="2018-10-22T15:19:39.193" v="359" actId="20577"/>
      <pc:docMkLst>
        <pc:docMk/>
      </pc:docMkLst>
      <pc:sldChg chg="modSp">
        <pc:chgData name="" userId="" providerId="" clId="Web-{28DAEA28-9934-4923-8F67-89758279391C}" dt="2018-10-22T15:19:39.193" v="359" actId="20577"/>
        <pc:sldMkLst>
          <pc:docMk/>
          <pc:sldMk cId="2769107606" sldId="267"/>
        </pc:sldMkLst>
        <pc:spChg chg="mod">
          <ac:chgData name="" userId="" providerId="" clId="Web-{28DAEA28-9934-4923-8F67-89758279391C}" dt="2018-10-22T15:19:39.193" v="359" actId="20577"/>
          <ac:spMkLst>
            <pc:docMk/>
            <pc:sldMk cId="2769107606" sldId="267"/>
            <ac:spMk id="2" creationId="{00000000-0000-0000-0000-000000000000}"/>
          </ac:spMkLst>
        </pc:spChg>
      </pc:sldChg>
      <pc:sldChg chg="delSp modSp">
        <pc:chgData name="" userId="" providerId="" clId="Web-{28DAEA28-9934-4923-8F67-89758279391C}" dt="2018-10-22T15:15:52.036" v="267"/>
        <pc:sldMkLst>
          <pc:docMk/>
          <pc:sldMk cId="962575993" sldId="358"/>
        </pc:sldMkLst>
        <pc:spChg chg="mod">
          <ac:chgData name="" userId="" providerId="" clId="Web-{28DAEA28-9934-4923-8F67-89758279391C}" dt="2018-10-22T15:15:46.833" v="265" actId="20577"/>
          <ac:spMkLst>
            <pc:docMk/>
            <pc:sldMk cId="962575993" sldId="358"/>
            <ac:spMk id="3" creationId="{00000000-0000-0000-0000-000000000000}"/>
          </ac:spMkLst>
        </pc:spChg>
        <pc:spChg chg="del">
          <ac:chgData name="" userId="" providerId="" clId="Web-{28DAEA28-9934-4923-8F67-89758279391C}" dt="2018-10-22T15:15:52.036" v="267"/>
          <ac:spMkLst>
            <pc:docMk/>
            <pc:sldMk cId="962575993" sldId="358"/>
            <ac:spMk id="4" creationId="{00000000-0000-0000-0000-000000000000}"/>
          </ac:spMkLst>
        </pc:spChg>
      </pc:sldChg>
      <pc:sldChg chg="modSp">
        <pc:chgData name="" userId="" providerId="" clId="Web-{28DAEA28-9934-4923-8F67-89758279391C}" dt="2018-10-22T15:16:23.973" v="279"/>
        <pc:sldMkLst>
          <pc:docMk/>
          <pc:sldMk cId="968590971" sldId="374"/>
        </pc:sldMkLst>
        <pc:spChg chg="mod">
          <ac:chgData name="" userId="" providerId="" clId="Web-{28DAEA28-9934-4923-8F67-89758279391C}" dt="2018-10-22T15:16:23.973" v="279"/>
          <ac:spMkLst>
            <pc:docMk/>
            <pc:sldMk cId="968590971" sldId="374"/>
            <ac:spMk id="3" creationId="{00000000-0000-0000-0000-000000000000}"/>
          </ac:spMkLst>
        </pc:spChg>
      </pc:sldChg>
      <pc:sldChg chg="modSp">
        <pc:chgData name="" userId="" providerId="" clId="Web-{28DAEA28-9934-4923-8F67-89758279391C}" dt="2018-10-22T15:13:41.723" v="203" actId="20577"/>
        <pc:sldMkLst>
          <pc:docMk/>
          <pc:sldMk cId="2196032363" sldId="388"/>
        </pc:sldMkLst>
        <pc:spChg chg="mod">
          <ac:chgData name="" userId="" providerId="" clId="Web-{28DAEA28-9934-4923-8F67-89758279391C}" dt="2018-10-22T15:13:41.723" v="203" actId="20577"/>
          <ac:spMkLst>
            <pc:docMk/>
            <pc:sldMk cId="2196032363" sldId="388"/>
            <ac:spMk id="2" creationId="{EB940C16-1086-4F4F-84D1-51C0A355EA51}"/>
          </ac:spMkLst>
        </pc:spChg>
      </pc:sldChg>
      <pc:sldChg chg="modSp">
        <pc:chgData name="" userId="" providerId="" clId="Web-{28DAEA28-9934-4923-8F67-89758279391C}" dt="2018-10-22T15:14:42.520" v="236"/>
        <pc:sldMkLst>
          <pc:docMk/>
          <pc:sldMk cId="3711173930" sldId="389"/>
        </pc:sldMkLst>
        <pc:spChg chg="mod">
          <ac:chgData name="" userId="" providerId="" clId="Web-{28DAEA28-9934-4923-8F67-89758279391C}" dt="2018-10-22T15:14:42.520" v="236"/>
          <ac:spMkLst>
            <pc:docMk/>
            <pc:sldMk cId="3711173930" sldId="389"/>
            <ac:spMk id="3" creationId="{00000000-0000-0000-0000-000000000000}"/>
          </ac:spMkLst>
        </pc:spChg>
      </pc:sldChg>
      <pc:sldChg chg="modSp">
        <pc:chgData name="" userId="" providerId="" clId="Web-{28DAEA28-9934-4923-8F67-89758279391C}" dt="2018-10-22T15:13:55.644" v="213" actId="20577"/>
        <pc:sldMkLst>
          <pc:docMk/>
          <pc:sldMk cId="139272815" sldId="402"/>
        </pc:sldMkLst>
        <pc:spChg chg="mod">
          <ac:chgData name="" userId="" providerId="" clId="Web-{28DAEA28-9934-4923-8F67-89758279391C}" dt="2018-10-22T15:13:55.644" v="213" actId="20577"/>
          <ac:spMkLst>
            <pc:docMk/>
            <pc:sldMk cId="139272815" sldId="402"/>
            <ac:spMk id="3" creationId="{00000000-0000-0000-0000-000000000000}"/>
          </ac:spMkLst>
        </pc:spChg>
      </pc:sldChg>
      <pc:sldChg chg="modSp">
        <pc:chgData name="" userId="" providerId="" clId="Web-{28DAEA28-9934-4923-8F67-89758279391C}" dt="2018-10-22T15:15:36.208" v="259" actId="20577"/>
        <pc:sldMkLst>
          <pc:docMk/>
          <pc:sldMk cId="701452980" sldId="403"/>
        </pc:sldMkLst>
        <pc:spChg chg="mod">
          <ac:chgData name="" userId="" providerId="" clId="Web-{28DAEA28-9934-4923-8F67-89758279391C}" dt="2018-10-22T15:15:36.208" v="259" actId="20577"/>
          <ac:spMkLst>
            <pc:docMk/>
            <pc:sldMk cId="701452980" sldId="403"/>
            <ac:spMk id="3" creationId="{00000000-0000-0000-0000-000000000000}"/>
          </ac:spMkLst>
        </pc:spChg>
      </pc:sldChg>
      <pc:sldChg chg="modSp add replId">
        <pc:chgData name="" userId="" providerId="" clId="Web-{28DAEA28-9934-4923-8F67-89758279391C}" dt="2018-10-22T15:16:57.739" v="295" actId="20577"/>
        <pc:sldMkLst>
          <pc:docMk/>
          <pc:sldMk cId="787784581" sldId="404"/>
        </pc:sldMkLst>
        <pc:spChg chg="mod">
          <ac:chgData name="" userId="" providerId="" clId="Web-{28DAEA28-9934-4923-8F67-89758279391C}" dt="2018-10-22T15:16:57.739" v="295" actId="20577"/>
          <ac:spMkLst>
            <pc:docMk/>
            <pc:sldMk cId="787784581" sldId="404"/>
            <ac:spMk id="3" creationId="{00000000-0000-0000-0000-000000000000}"/>
          </ac:spMkLst>
        </pc:spChg>
      </pc:sldChg>
      <pc:sldChg chg="modSp add replId">
        <pc:chgData name="" userId="" providerId="" clId="Web-{28DAEA28-9934-4923-8F67-89758279391C}" dt="2018-10-22T15:17:28.177" v="304" actId="20577"/>
        <pc:sldMkLst>
          <pc:docMk/>
          <pc:sldMk cId="2590452616" sldId="405"/>
        </pc:sldMkLst>
        <pc:spChg chg="mod">
          <ac:chgData name="" userId="" providerId="" clId="Web-{28DAEA28-9934-4923-8F67-89758279391C}" dt="2018-10-22T15:17:28.177" v="304" actId="20577"/>
          <ac:spMkLst>
            <pc:docMk/>
            <pc:sldMk cId="2590452616" sldId="405"/>
            <ac:spMk id="3" creationId="{00000000-0000-0000-0000-000000000000}"/>
          </ac:spMkLst>
        </pc:spChg>
      </pc:sldChg>
      <pc:sldChg chg="modSp add replId">
        <pc:chgData name="" userId="" providerId="" clId="Web-{28DAEA28-9934-4923-8F67-89758279391C}" dt="2018-10-22T15:17:45.161" v="313" actId="20577"/>
        <pc:sldMkLst>
          <pc:docMk/>
          <pc:sldMk cId="1395351678" sldId="406"/>
        </pc:sldMkLst>
        <pc:spChg chg="mod">
          <ac:chgData name="" userId="" providerId="" clId="Web-{28DAEA28-9934-4923-8F67-89758279391C}" dt="2018-10-22T15:17:45.161" v="313" actId="20577"/>
          <ac:spMkLst>
            <pc:docMk/>
            <pc:sldMk cId="1395351678" sldId="406"/>
            <ac:spMk id="3" creationId="{00000000-0000-0000-0000-000000000000}"/>
          </ac:spMkLst>
        </pc:spChg>
      </pc:sldChg>
      <pc:sldChg chg="modSp add replId">
        <pc:chgData name="" userId="" providerId="" clId="Web-{28DAEA28-9934-4923-8F67-89758279391C}" dt="2018-10-22T15:18:02.880" v="324" actId="20577"/>
        <pc:sldMkLst>
          <pc:docMk/>
          <pc:sldMk cId="3833539526" sldId="407"/>
        </pc:sldMkLst>
        <pc:spChg chg="mod">
          <ac:chgData name="" userId="" providerId="" clId="Web-{28DAEA28-9934-4923-8F67-89758279391C}" dt="2018-10-22T15:18:02.880" v="324" actId="20577"/>
          <ac:spMkLst>
            <pc:docMk/>
            <pc:sldMk cId="3833539526" sldId="407"/>
            <ac:spMk id="3" creationId="{00000000-0000-0000-0000-000000000000}"/>
          </ac:spMkLst>
        </pc:spChg>
      </pc:sldChg>
      <pc:sldChg chg="delSp modSp add replId">
        <pc:chgData name="" userId="" providerId="" clId="Web-{28DAEA28-9934-4923-8F67-89758279391C}" dt="2018-10-22T15:18:42.271" v="338"/>
        <pc:sldMkLst>
          <pc:docMk/>
          <pc:sldMk cId="2716422475" sldId="408"/>
        </pc:sldMkLst>
        <pc:spChg chg="del">
          <ac:chgData name="" userId="" providerId="" clId="Web-{28DAEA28-9934-4923-8F67-89758279391C}" dt="2018-10-22T15:18:42.271" v="338"/>
          <ac:spMkLst>
            <pc:docMk/>
            <pc:sldMk cId="2716422475" sldId="408"/>
            <ac:spMk id="2" creationId="{EB940C16-1086-4F4F-84D1-51C0A355EA51}"/>
          </ac:spMkLst>
        </pc:spChg>
        <pc:spChg chg="mod">
          <ac:chgData name="" userId="" providerId="" clId="Web-{28DAEA28-9934-4923-8F67-89758279391C}" dt="2018-10-22T15:18:40.318" v="336" actId="20577"/>
          <ac:spMkLst>
            <pc:docMk/>
            <pc:sldMk cId="2716422475" sldId="408"/>
            <ac:spMk id="3" creationId="{00000000-0000-0000-0000-000000000000}"/>
          </ac:spMkLst>
        </pc:spChg>
      </pc:sldChg>
      <pc:sldChg chg="modSp add replId">
        <pc:chgData name="" userId="" providerId="" clId="Web-{28DAEA28-9934-4923-8F67-89758279391C}" dt="2018-10-22T15:19:02.334" v="354" actId="20577"/>
        <pc:sldMkLst>
          <pc:docMk/>
          <pc:sldMk cId="1934626094" sldId="409"/>
        </pc:sldMkLst>
        <pc:spChg chg="mod">
          <ac:chgData name="" userId="" providerId="" clId="Web-{28DAEA28-9934-4923-8F67-89758279391C}" dt="2018-10-22T15:19:02.334" v="354" actId="20577"/>
          <ac:spMkLst>
            <pc:docMk/>
            <pc:sldMk cId="1934626094" sldId="409"/>
            <ac:spMk id="3" creationId="{00000000-0000-0000-0000-000000000000}"/>
          </ac:spMkLst>
        </pc:spChg>
      </pc:sldChg>
    </pc:docChg>
  </pc:docChgLst>
  <pc:docChgLst>
    <pc:chgData clId="Web-{E5E23485-E88A-49D1-BE6E-3E89BD79335F}"/>
    <pc:docChg chg="addSld modSld">
      <pc:chgData name="" userId="" providerId="" clId="Web-{E5E23485-E88A-49D1-BE6E-3E89BD79335F}" dt="2018-11-05T17:16:55.261" v="789" actId="20577"/>
      <pc:docMkLst>
        <pc:docMk/>
      </pc:docMkLst>
      <pc:sldChg chg="addSp modSp">
        <pc:chgData name="" userId="" providerId="" clId="Web-{E5E23485-E88A-49D1-BE6E-3E89BD79335F}" dt="2018-11-05T17:05:58.445" v="770" actId="20577"/>
        <pc:sldMkLst>
          <pc:docMk/>
          <pc:sldMk cId="962575993" sldId="358"/>
        </pc:sldMkLst>
        <pc:spChg chg="add mod">
          <ac:chgData name="" userId="" providerId="" clId="Web-{E5E23485-E88A-49D1-BE6E-3E89BD79335F}" dt="2018-11-05T17:05:58.445" v="770" actId="20577"/>
          <ac:spMkLst>
            <pc:docMk/>
            <pc:sldMk cId="962575993" sldId="358"/>
            <ac:spMk id="2" creationId="{1E4C93BE-95FA-49D7-8482-AD279FA7A827}"/>
          </ac:spMkLst>
        </pc:spChg>
      </pc:sldChg>
      <pc:sldChg chg="addSp modSp">
        <pc:chgData name="" userId="" providerId="" clId="Web-{E5E23485-E88A-49D1-BE6E-3E89BD79335F}" dt="2018-11-05T16:50:00.735" v="572" actId="20577"/>
        <pc:sldMkLst>
          <pc:docMk/>
          <pc:sldMk cId="968590971" sldId="374"/>
        </pc:sldMkLst>
        <pc:spChg chg="mod">
          <ac:chgData name="" userId="" providerId="" clId="Web-{E5E23485-E88A-49D1-BE6E-3E89BD79335F}" dt="2018-11-05T16:49:42.969" v="562" actId="1076"/>
          <ac:spMkLst>
            <pc:docMk/>
            <pc:sldMk cId="968590971" sldId="374"/>
            <ac:spMk id="2" creationId="{58998BB6-92B3-4CAF-AF3F-ACA0619527CC}"/>
          </ac:spMkLst>
        </pc:spChg>
        <pc:spChg chg="add mod">
          <ac:chgData name="" userId="" providerId="" clId="Web-{E5E23485-E88A-49D1-BE6E-3E89BD79335F}" dt="2018-11-05T16:50:00.735" v="572" actId="20577"/>
          <ac:spMkLst>
            <pc:docMk/>
            <pc:sldMk cId="968590971" sldId="374"/>
            <ac:spMk id="4" creationId="{A884260E-540F-4018-BE75-CBEF44194123}"/>
          </ac:spMkLst>
        </pc:spChg>
      </pc:sldChg>
      <pc:sldChg chg="addSp modSp">
        <pc:chgData name="" userId="" providerId="" clId="Web-{E5E23485-E88A-49D1-BE6E-3E89BD79335F}" dt="2018-11-05T17:01:38.536" v="682" actId="20577"/>
        <pc:sldMkLst>
          <pc:docMk/>
          <pc:sldMk cId="3711173930" sldId="389"/>
        </pc:sldMkLst>
        <pc:spChg chg="add mod">
          <ac:chgData name="" userId="" providerId="" clId="Web-{E5E23485-E88A-49D1-BE6E-3E89BD79335F}" dt="2018-11-05T17:01:38.536" v="682" actId="20577"/>
          <ac:spMkLst>
            <pc:docMk/>
            <pc:sldMk cId="3711173930" sldId="389"/>
            <ac:spMk id="4" creationId="{85949384-3BFB-4DBA-AFAF-EAAD7E1D1403}"/>
          </ac:spMkLst>
        </pc:spChg>
      </pc:sldChg>
      <pc:sldChg chg="addSp modSp">
        <pc:chgData name="" userId="" providerId="" clId="Web-{E5E23485-E88A-49D1-BE6E-3E89BD79335F}" dt="2018-11-05T16:55:25.894" v="626" actId="20577"/>
        <pc:sldMkLst>
          <pc:docMk/>
          <pc:sldMk cId="139272815" sldId="402"/>
        </pc:sldMkLst>
        <pc:spChg chg="add mod">
          <ac:chgData name="" userId="" providerId="" clId="Web-{E5E23485-E88A-49D1-BE6E-3E89BD79335F}" dt="2018-11-05T16:55:25.894" v="626" actId="20577"/>
          <ac:spMkLst>
            <pc:docMk/>
            <pc:sldMk cId="139272815" sldId="402"/>
            <ac:spMk id="4" creationId="{0FD48E5E-6466-4062-9E6B-60149001177C}"/>
          </ac:spMkLst>
        </pc:spChg>
      </pc:sldChg>
      <pc:sldChg chg="addSp modSp">
        <pc:chgData name="" userId="" providerId="" clId="Web-{E5E23485-E88A-49D1-BE6E-3E89BD79335F}" dt="2018-11-05T17:03:44.756" v="731" actId="20577"/>
        <pc:sldMkLst>
          <pc:docMk/>
          <pc:sldMk cId="701452980" sldId="403"/>
        </pc:sldMkLst>
        <pc:spChg chg="mod">
          <ac:chgData name="" userId="" providerId="" clId="Web-{E5E23485-E88A-49D1-BE6E-3E89BD79335F}" dt="2018-11-05T17:03:44.756" v="731" actId="20577"/>
          <ac:spMkLst>
            <pc:docMk/>
            <pc:sldMk cId="701452980" sldId="403"/>
            <ac:spMk id="2" creationId="{5DEC4EEB-01B5-499F-997B-189BB50C9474}"/>
          </ac:spMkLst>
        </pc:spChg>
        <pc:spChg chg="mod">
          <ac:chgData name="" userId="" providerId="" clId="Web-{E5E23485-E88A-49D1-BE6E-3E89BD79335F}" dt="2018-11-05T16:38:12.512" v="116" actId="14100"/>
          <ac:spMkLst>
            <pc:docMk/>
            <pc:sldMk cId="701452980" sldId="403"/>
            <ac:spMk id="4" creationId="{5E468536-183F-46E8-B72D-AAEB35478424}"/>
          </ac:spMkLst>
        </pc:spChg>
        <pc:spChg chg="add mod">
          <ac:chgData name="" userId="" providerId="" clId="Web-{E5E23485-E88A-49D1-BE6E-3E89BD79335F}" dt="2018-11-05T16:57:22.191" v="654" actId="1076"/>
          <ac:spMkLst>
            <pc:docMk/>
            <pc:sldMk cId="701452980" sldId="403"/>
            <ac:spMk id="5" creationId="{4EBE4F4A-76EF-4A8A-A7A8-427436C4CB1A}"/>
          </ac:spMkLst>
        </pc:spChg>
      </pc:sldChg>
      <pc:sldChg chg="addSp modSp">
        <pc:chgData name="" userId="" providerId="" clId="Web-{E5E23485-E88A-49D1-BE6E-3E89BD79335F}" dt="2018-11-05T17:06:24.570" v="781" actId="20577"/>
        <pc:sldMkLst>
          <pc:docMk/>
          <pc:sldMk cId="787784581" sldId="404"/>
        </pc:sldMkLst>
        <pc:spChg chg="add mod">
          <ac:chgData name="" userId="" providerId="" clId="Web-{E5E23485-E88A-49D1-BE6E-3E89BD79335F}" dt="2018-11-05T17:06:24.570" v="781" actId="20577"/>
          <ac:spMkLst>
            <pc:docMk/>
            <pc:sldMk cId="787784581" sldId="404"/>
            <ac:spMk id="4" creationId="{7E47A6F7-C636-4369-91BA-8B273E8FD299}"/>
          </ac:spMkLst>
        </pc:spChg>
      </pc:sldChg>
      <pc:sldChg chg="addSp modSp">
        <pc:chgData name="" userId="" providerId="" clId="Web-{E5E23485-E88A-49D1-BE6E-3E89BD79335F}" dt="2018-11-05T17:11:36.415" v="783" actId="20577"/>
        <pc:sldMkLst>
          <pc:docMk/>
          <pc:sldMk cId="2590452616" sldId="405"/>
        </pc:sldMkLst>
        <pc:spChg chg="add mod">
          <ac:chgData name="" userId="" providerId="" clId="Web-{E5E23485-E88A-49D1-BE6E-3E89BD79335F}" dt="2018-11-05T17:11:36.415" v="783" actId="20577"/>
          <ac:spMkLst>
            <pc:docMk/>
            <pc:sldMk cId="2590452616" sldId="405"/>
            <ac:spMk id="5" creationId="{100294EA-2E79-4D37-9020-78334DEF397C}"/>
          </ac:spMkLst>
        </pc:spChg>
      </pc:sldChg>
      <pc:sldChg chg="addSp modSp">
        <pc:chgData name="" userId="" providerId="" clId="Web-{E5E23485-E88A-49D1-BE6E-3E89BD79335F}" dt="2018-11-05T17:16:55.261" v="789" actId="20577"/>
        <pc:sldMkLst>
          <pc:docMk/>
          <pc:sldMk cId="1395351678" sldId="406"/>
        </pc:sldMkLst>
        <pc:spChg chg="add mod">
          <ac:chgData name="" userId="" providerId="" clId="Web-{E5E23485-E88A-49D1-BE6E-3E89BD79335F}" dt="2018-11-05T17:16:55.261" v="789" actId="20577"/>
          <ac:spMkLst>
            <pc:docMk/>
            <pc:sldMk cId="1395351678" sldId="406"/>
            <ac:spMk id="4" creationId="{5981F282-D747-4712-B026-5AA1A5F24835}"/>
          </ac:spMkLst>
        </pc:spChg>
      </pc:sldChg>
      <pc:sldChg chg="modSp new">
        <pc:chgData name="" userId="" providerId="" clId="Web-{E5E23485-E88A-49D1-BE6E-3E89BD79335F}" dt="2018-11-05T16:44:10.842" v="296" actId="20577"/>
        <pc:sldMkLst>
          <pc:docMk/>
          <pc:sldMk cId="1431207135" sldId="412"/>
        </pc:sldMkLst>
        <pc:spChg chg="mod">
          <ac:chgData name="" userId="" providerId="" clId="Web-{E5E23485-E88A-49D1-BE6E-3E89BD79335F}" dt="2018-11-05T16:44:10.842" v="296" actId="20577"/>
          <ac:spMkLst>
            <pc:docMk/>
            <pc:sldMk cId="1431207135" sldId="412"/>
            <ac:spMk id="2" creationId="{63B600F8-814F-43C0-94C2-97D32B403D6C}"/>
          </ac:spMkLst>
        </pc:spChg>
        <pc:spChg chg="mod">
          <ac:chgData name="" userId="" providerId="" clId="Web-{E5E23485-E88A-49D1-BE6E-3E89BD79335F}" dt="2018-11-05T16:41:33.187" v="181"/>
          <ac:spMkLst>
            <pc:docMk/>
            <pc:sldMk cId="1431207135" sldId="412"/>
            <ac:spMk id="3" creationId="{CB6FC12A-145D-48D1-A388-E6A07C14EDF8}"/>
          </ac:spMkLst>
        </pc:spChg>
      </pc:sldChg>
      <pc:sldChg chg="modSp new">
        <pc:chgData name="" userId="" providerId="" clId="Web-{E5E23485-E88A-49D1-BE6E-3E89BD79335F}" dt="2018-11-05T16:48:12" v="518" actId="20577"/>
        <pc:sldMkLst>
          <pc:docMk/>
          <pc:sldMk cId="3187587057" sldId="413"/>
        </pc:sldMkLst>
        <pc:spChg chg="mod">
          <ac:chgData name="" userId="" providerId="" clId="Web-{E5E23485-E88A-49D1-BE6E-3E89BD79335F}" dt="2018-11-05T16:48:12" v="518" actId="20577"/>
          <ac:spMkLst>
            <pc:docMk/>
            <pc:sldMk cId="3187587057" sldId="413"/>
            <ac:spMk id="2" creationId="{14556182-0BF8-4102-8E89-EC294F6B9971}"/>
          </ac:spMkLst>
        </pc:spChg>
        <pc:spChg chg="mod">
          <ac:chgData name="" userId="" providerId="" clId="Web-{E5E23485-E88A-49D1-BE6E-3E89BD79335F}" dt="2018-11-05T16:46:35.874" v="463"/>
          <ac:spMkLst>
            <pc:docMk/>
            <pc:sldMk cId="3187587057" sldId="413"/>
            <ac:spMk id="3" creationId="{CE8C46B8-3CAC-4CA0-ABD6-AAD213DE68E7}"/>
          </ac:spMkLst>
        </pc:spChg>
      </pc:sldChg>
    </pc:docChg>
  </pc:docChgLst>
  <pc:docChgLst>
    <pc:chgData clId="Web-{382887AF-096D-4EAA-8EC9-594A19474E33}"/>
    <pc:docChg chg="addSld modSld sldOrd">
      <pc:chgData name="" userId="" providerId="" clId="Web-{382887AF-096D-4EAA-8EC9-594A19474E33}" dt="2018-11-06T10:54:07.027" v="384" actId="1076"/>
      <pc:docMkLst>
        <pc:docMk/>
      </pc:docMkLst>
      <pc:sldChg chg="modSp ord">
        <pc:chgData name="" userId="" providerId="" clId="Web-{382887AF-096D-4EAA-8EC9-594A19474E33}" dt="2018-11-06T10:48:25.588" v="230"/>
        <pc:sldMkLst>
          <pc:docMk/>
          <pc:sldMk cId="962575993" sldId="358"/>
        </pc:sldMkLst>
        <pc:spChg chg="mod">
          <ac:chgData name="" userId="" providerId="" clId="Web-{382887AF-096D-4EAA-8EC9-594A19474E33}" dt="2018-11-06T10:35:59.163" v="12" actId="20577"/>
          <ac:spMkLst>
            <pc:docMk/>
            <pc:sldMk cId="962575993" sldId="358"/>
            <ac:spMk id="2" creationId="{1E4C93BE-95FA-49D7-8482-AD279FA7A827}"/>
          </ac:spMkLst>
        </pc:spChg>
        <pc:spChg chg="mod">
          <ac:chgData name="" userId="" providerId="" clId="Web-{382887AF-096D-4EAA-8EC9-594A19474E33}" dt="2018-11-06T10:35:47.023" v="9" actId="1076"/>
          <ac:spMkLst>
            <pc:docMk/>
            <pc:sldMk cId="962575993" sldId="358"/>
            <ac:spMk id="4" creationId="{A001BC32-AC7A-41F9-B938-867CC45DE8F1}"/>
          </ac:spMkLst>
        </pc:spChg>
      </pc:sldChg>
      <pc:sldChg chg="modSp">
        <pc:chgData name="" userId="" providerId="" clId="Web-{382887AF-096D-4EAA-8EC9-594A19474E33}" dt="2018-11-06T10:35:06.866" v="6" actId="14100"/>
        <pc:sldMkLst>
          <pc:docMk/>
          <pc:sldMk cId="968590971" sldId="374"/>
        </pc:sldMkLst>
        <pc:spChg chg="mod">
          <ac:chgData name="" userId="" providerId="" clId="Web-{382887AF-096D-4EAA-8EC9-594A19474E33}" dt="2018-11-06T10:35:06.866" v="6" actId="14100"/>
          <ac:spMkLst>
            <pc:docMk/>
            <pc:sldMk cId="968590971" sldId="374"/>
            <ac:spMk id="4" creationId="{A884260E-540F-4018-BE75-CBEF44194123}"/>
          </ac:spMkLst>
        </pc:spChg>
      </pc:sldChg>
      <pc:sldChg chg="modSp">
        <pc:chgData name="" userId="" providerId="" clId="Web-{382887AF-096D-4EAA-8EC9-594A19474E33}" dt="2018-11-06T10:32:54.725" v="2" actId="20577"/>
        <pc:sldMkLst>
          <pc:docMk/>
          <pc:sldMk cId="2196032363" sldId="388"/>
        </pc:sldMkLst>
        <pc:spChg chg="mod">
          <ac:chgData name="" userId="" providerId="" clId="Web-{382887AF-096D-4EAA-8EC9-594A19474E33}" dt="2018-11-06T10:32:54.725" v="2" actId="20577"/>
          <ac:spMkLst>
            <pc:docMk/>
            <pc:sldMk cId="2196032363" sldId="388"/>
            <ac:spMk id="2" creationId="{EB940C16-1086-4F4F-84D1-51C0A355EA51}"/>
          </ac:spMkLst>
        </pc:spChg>
      </pc:sldChg>
      <pc:sldChg chg="addSp modSp">
        <pc:chgData name="" userId="" providerId="" clId="Web-{382887AF-096D-4EAA-8EC9-594A19474E33}" dt="2018-11-06T10:43:29.946" v="139" actId="20577"/>
        <pc:sldMkLst>
          <pc:docMk/>
          <pc:sldMk cId="3711173930" sldId="389"/>
        </pc:sldMkLst>
        <pc:spChg chg="mod">
          <ac:chgData name="" userId="" providerId="" clId="Web-{382887AF-096D-4EAA-8EC9-594A19474E33}" dt="2018-11-06T10:43:29.946" v="139" actId="20577"/>
          <ac:spMkLst>
            <pc:docMk/>
            <pc:sldMk cId="3711173930" sldId="389"/>
            <ac:spMk id="2" creationId="{615DE995-596B-4E12-A6BF-D5EADD0F648B}"/>
          </ac:spMkLst>
        </pc:spChg>
        <pc:spChg chg="mod">
          <ac:chgData name="" userId="" providerId="" clId="Web-{382887AF-096D-4EAA-8EC9-594A19474E33}" dt="2018-11-06T10:39:46.711" v="23" actId="1076"/>
          <ac:spMkLst>
            <pc:docMk/>
            <pc:sldMk cId="3711173930" sldId="389"/>
            <ac:spMk id="4" creationId="{85949384-3BFB-4DBA-AFAF-EAAD7E1D1403}"/>
          </ac:spMkLst>
        </pc:spChg>
        <pc:spChg chg="add mod">
          <ac:chgData name="" userId="" providerId="" clId="Web-{382887AF-096D-4EAA-8EC9-594A19474E33}" dt="2018-11-06T10:43:00.837" v="126" actId="1076"/>
          <ac:spMkLst>
            <pc:docMk/>
            <pc:sldMk cId="3711173930" sldId="389"/>
            <ac:spMk id="5" creationId="{9CED3D4A-BDC1-4994-9E26-C76740A121CC}"/>
          </ac:spMkLst>
        </pc:spChg>
      </pc:sldChg>
      <pc:sldChg chg="modSp ord">
        <pc:chgData name="" userId="" providerId="" clId="Web-{382887AF-096D-4EAA-8EC9-594A19474E33}" dt="2018-11-06T10:48:18.369" v="229"/>
        <pc:sldMkLst>
          <pc:docMk/>
          <pc:sldMk cId="787784581" sldId="404"/>
        </pc:sldMkLst>
        <pc:spChg chg="mod">
          <ac:chgData name="" userId="" providerId="" clId="Web-{382887AF-096D-4EAA-8EC9-594A19474E33}" dt="2018-11-06T10:44:50.133" v="141" actId="20577"/>
          <ac:spMkLst>
            <pc:docMk/>
            <pc:sldMk cId="787784581" sldId="404"/>
            <ac:spMk id="4" creationId="{7E47A6F7-C636-4369-91BA-8B273E8FD299}"/>
          </ac:spMkLst>
        </pc:spChg>
      </pc:sldChg>
      <pc:sldChg chg="ord">
        <pc:chgData name="" userId="" providerId="" clId="Web-{382887AF-096D-4EAA-8EC9-594A19474E33}" dt="2018-11-06T10:36:11.836" v="14"/>
        <pc:sldMkLst>
          <pc:docMk/>
          <pc:sldMk cId="2590452616" sldId="405"/>
        </pc:sldMkLst>
      </pc:sldChg>
      <pc:sldChg chg="ord">
        <pc:chgData name="" userId="" providerId="" clId="Web-{382887AF-096D-4EAA-8EC9-594A19474E33}" dt="2018-11-06T10:36:39.445" v="16"/>
        <pc:sldMkLst>
          <pc:docMk/>
          <pc:sldMk cId="1395351678" sldId="406"/>
        </pc:sldMkLst>
      </pc:sldChg>
      <pc:sldChg chg="ord">
        <pc:chgData name="" userId="" providerId="" clId="Web-{382887AF-096D-4EAA-8EC9-594A19474E33}" dt="2018-11-06T10:37:20.320" v="19"/>
        <pc:sldMkLst>
          <pc:docMk/>
          <pc:sldMk cId="3833539526" sldId="407"/>
        </pc:sldMkLst>
      </pc:sldChg>
      <pc:sldChg chg="ord">
        <pc:chgData name="" userId="" providerId="" clId="Web-{382887AF-096D-4EAA-8EC9-594A19474E33}" dt="2018-11-06T10:36:29.742" v="15"/>
        <pc:sldMkLst>
          <pc:docMk/>
          <pc:sldMk cId="750098872" sldId="411"/>
        </pc:sldMkLst>
      </pc:sldChg>
      <pc:sldChg chg="ord">
        <pc:chgData name="" userId="" providerId="" clId="Web-{382887AF-096D-4EAA-8EC9-594A19474E33}" dt="2018-11-06T10:37:07.492" v="17"/>
        <pc:sldMkLst>
          <pc:docMk/>
          <pc:sldMk cId="3187587057" sldId="413"/>
        </pc:sldMkLst>
      </pc:sldChg>
      <pc:sldChg chg="addSp modSp">
        <pc:chgData name="" userId="" providerId="" clId="Web-{382887AF-096D-4EAA-8EC9-594A19474E33}" dt="2018-11-06T10:54:07.027" v="384" actId="1076"/>
        <pc:sldMkLst>
          <pc:docMk/>
          <pc:sldMk cId="398090342" sldId="414"/>
        </pc:sldMkLst>
        <pc:spChg chg="add mod">
          <ac:chgData name="" userId="" providerId="" clId="Web-{382887AF-096D-4EAA-8EC9-594A19474E33}" dt="2018-11-06T10:54:07.027" v="384" actId="1076"/>
          <ac:spMkLst>
            <pc:docMk/>
            <pc:sldMk cId="398090342" sldId="414"/>
            <ac:spMk id="4" creationId="{4D18636A-B1D3-4771-BCBF-8CCFCDBE86D3}"/>
          </ac:spMkLst>
        </pc:spChg>
      </pc:sldChg>
      <pc:sldChg chg="modSp new mod modClrScheme chgLayout">
        <pc:chgData name="" userId="" providerId="" clId="Web-{382887AF-096D-4EAA-8EC9-594A19474E33}" dt="2018-11-06T10:50:19.323" v="278" actId="20577"/>
        <pc:sldMkLst>
          <pc:docMk/>
          <pc:sldMk cId="1116804706" sldId="416"/>
        </pc:sldMkLst>
        <pc:spChg chg="mod ord">
          <ac:chgData name="" userId="" providerId="" clId="Web-{382887AF-096D-4EAA-8EC9-594A19474E33}" dt="2018-11-06T10:50:19.323" v="278" actId="20577"/>
          <ac:spMkLst>
            <pc:docMk/>
            <pc:sldMk cId="1116804706" sldId="416"/>
            <ac:spMk id="2" creationId="{D590BA93-2666-4A3A-A3D6-8C62E0D5FE84}"/>
          </ac:spMkLst>
        </pc:spChg>
        <pc:spChg chg="mod ord">
          <ac:chgData name="" userId="" providerId="" clId="Web-{382887AF-096D-4EAA-8EC9-594A19474E33}" dt="2018-11-06T10:49:27.745" v="247" actId="20577"/>
          <ac:spMkLst>
            <pc:docMk/>
            <pc:sldMk cId="1116804706" sldId="416"/>
            <ac:spMk id="3" creationId="{84F579D1-0872-4FEE-9571-01C5E509D077}"/>
          </ac:spMkLst>
        </pc:spChg>
      </pc:sldChg>
      <pc:sldChg chg="modSp add ord replId">
        <pc:chgData name="" userId="" providerId="" clId="Web-{382887AF-096D-4EAA-8EC9-594A19474E33}" dt="2018-11-06T10:51:25.138" v="324" actId="20577"/>
        <pc:sldMkLst>
          <pc:docMk/>
          <pc:sldMk cId="3903647137" sldId="417"/>
        </pc:sldMkLst>
        <pc:spChg chg="mod">
          <ac:chgData name="" userId="" providerId="" clId="Web-{382887AF-096D-4EAA-8EC9-594A19474E33}" dt="2018-11-06T10:51:25.138" v="324" actId="20577"/>
          <ac:spMkLst>
            <pc:docMk/>
            <pc:sldMk cId="3903647137" sldId="417"/>
            <ac:spMk id="3" creationId="{53E655ED-E628-4BB4-889A-209F45D428C0}"/>
          </ac:spMkLst>
        </pc:spChg>
      </pc:sldChg>
      <pc:sldChg chg="modSp add ord replId">
        <pc:chgData name="" userId="" providerId="" clId="Web-{382887AF-096D-4EAA-8EC9-594A19474E33}" dt="2018-11-06T10:53:07.872" v="373" actId="20577"/>
        <pc:sldMkLst>
          <pc:docMk/>
          <pc:sldMk cId="1397523708" sldId="418"/>
        </pc:sldMkLst>
        <pc:spChg chg="mod">
          <ac:chgData name="" userId="" providerId="" clId="Web-{382887AF-096D-4EAA-8EC9-594A19474E33}" dt="2018-11-06T10:53:07.872" v="373" actId="20577"/>
          <ac:spMkLst>
            <pc:docMk/>
            <pc:sldMk cId="1397523708" sldId="418"/>
            <ac:spMk id="3" creationId="{53E655ED-E628-4BB4-889A-209F45D428C0}"/>
          </ac:spMkLst>
        </pc:spChg>
      </pc:sldChg>
    </pc:docChg>
  </pc:docChgLst>
  <pc:docChgLst>
    <pc:chgData clId="Web-{E132E9F7-9504-40D7-A88C-C43AD0236203}"/>
    <pc:docChg chg="delSld modSld">
      <pc:chgData name="" userId="" providerId="" clId="Web-{E132E9F7-9504-40D7-A88C-C43AD0236203}" dt="2018-10-22T14:11:38.530" v="85" actId="1076"/>
      <pc:docMkLst>
        <pc:docMk/>
      </pc:docMkLst>
      <pc:sldChg chg="delSp modSp">
        <pc:chgData name="" userId="" providerId="" clId="Web-{E132E9F7-9504-40D7-A88C-C43AD0236203}" dt="2018-10-22T14:09:12.344" v="20" actId="20577"/>
        <pc:sldMkLst>
          <pc:docMk/>
          <pc:sldMk cId="2769107606" sldId="267"/>
        </pc:sldMkLst>
        <pc:spChg chg="mod">
          <ac:chgData name="" userId="" providerId="" clId="Web-{E132E9F7-9504-40D7-A88C-C43AD0236203}" dt="2018-10-22T14:09:12.344" v="20" actId="20577"/>
          <ac:spMkLst>
            <pc:docMk/>
            <pc:sldMk cId="2769107606" sldId="267"/>
            <ac:spMk id="3" creationId="{00000000-0000-0000-0000-000000000000}"/>
          </ac:spMkLst>
        </pc:spChg>
        <pc:spChg chg="mod">
          <ac:chgData name="" userId="" providerId="" clId="Web-{E132E9F7-9504-40D7-A88C-C43AD0236203}" dt="2018-10-22T14:09:01.559" v="12" actId="20577"/>
          <ac:spMkLst>
            <pc:docMk/>
            <pc:sldMk cId="2769107606" sldId="267"/>
            <ac:spMk id="5" creationId="{00000000-0000-0000-0000-000000000000}"/>
          </ac:spMkLst>
        </pc:spChg>
        <pc:picChg chg="del">
          <ac:chgData name="" userId="" providerId="" clId="Web-{E132E9F7-9504-40D7-A88C-C43AD0236203}" dt="2018-10-22T14:08:54.707" v="0"/>
          <ac:picMkLst>
            <pc:docMk/>
            <pc:sldMk cId="2769107606" sldId="267"/>
            <ac:picMk id="6" creationId="{00000000-0000-0000-0000-000000000000}"/>
          </ac:picMkLst>
        </pc:picChg>
      </pc:sldChg>
      <pc:sldChg chg="addSp delSp modSp">
        <pc:chgData name="" userId="" providerId="" clId="Web-{E132E9F7-9504-40D7-A88C-C43AD0236203}" dt="2018-10-22T14:11:38.530" v="85" actId="1076"/>
        <pc:sldMkLst>
          <pc:docMk/>
          <pc:sldMk cId="2977282811" sldId="369"/>
        </pc:sldMkLst>
        <pc:spChg chg="add mod">
          <ac:chgData name="" userId="" providerId="" clId="Web-{E132E9F7-9504-40D7-A88C-C43AD0236203}" dt="2018-10-22T14:11:38.530" v="85" actId="1076"/>
          <ac:spMkLst>
            <pc:docMk/>
            <pc:sldMk cId="2977282811" sldId="369"/>
            <ac:spMk id="2" creationId="{94C004BB-3098-4303-AFD5-BE1F40F20E04}"/>
          </ac:spMkLst>
        </pc:spChg>
        <pc:spChg chg="mod">
          <ac:chgData name="" userId="" providerId="" clId="Web-{E132E9F7-9504-40D7-A88C-C43AD0236203}" dt="2018-10-22T14:10:18.070" v="39" actId="20577"/>
          <ac:spMkLst>
            <pc:docMk/>
            <pc:sldMk cId="2977282811" sldId="369"/>
            <ac:spMk id="3" creationId="{00000000-0000-0000-0000-000000000000}"/>
          </ac:spMkLst>
        </pc:spChg>
        <pc:picChg chg="del">
          <ac:chgData name="" userId="" providerId="" clId="Web-{E132E9F7-9504-40D7-A88C-C43AD0236203}" dt="2018-10-22T14:09:34.866" v="23"/>
          <ac:picMkLst>
            <pc:docMk/>
            <pc:sldMk cId="2977282811" sldId="369"/>
            <ac:picMk id="5" creationId="{00000000-0000-0000-0000-000000000000}"/>
          </ac:picMkLst>
        </pc:picChg>
      </pc:sldChg>
      <pc:sldChg chg="delSp">
        <pc:chgData name="" userId="" providerId="" clId="Web-{E132E9F7-9504-40D7-A88C-C43AD0236203}" dt="2018-10-22T14:09:40.927" v="24"/>
        <pc:sldMkLst>
          <pc:docMk/>
          <pc:sldMk cId="968590971" sldId="374"/>
        </pc:sldMkLst>
        <pc:picChg chg="del">
          <ac:chgData name="" userId="" providerId="" clId="Web-{E132E9F7-9504-40D7-A88C-C43AD0236203}" dt="2018-10-22T14:09:40.927" v="24"/>
          <ac:picMkLst>
            <pc:docMk/>
            <pc:sldMk cId="968590971" sldId="374"/>
            <ac:picMk id="5" creationId="{00000000-0000-0000-0000-000000000000}"/>
          </ac:picMkLst>
        </pc:picChg>
      </pc:sldChg>
    </pc:docChg>
  </pc:docChgLst>
  <pc:docChgLst>
    <pc:chgData clId="Web-{2335F9CC-02CC-4A74-BB8D-3577A576AD83}"/>
    <pc:docChg chg="modSld">
      <pc:chgData name="" userId="" providerId="" clId="Web-{2335F9CC-02CC-4A74-BB8D-3577A576AD83}" dt="2018-11-14T08:27:16.189" v="26"/>
      <pc:docMkLst>
        <pc:docMk/>
      </pc:docMkLst>
      <pc:sldChg chg="delSp modSp">
        <pc:chgData name="" userId="" providerId="" clId="Web-{2335F9CC-02CC-4A74-BB8D-3577A576AD83}" dt="2018-11-14T08:27:16.189" v="26"/>
        <pc:sldMkLst>
          <pc:docMk/>
          <pc:sldMk cId="2716422475" sldId="408"/>
        </pc:sldMkLst>
        <pc:spChg chg="mod">
          <ac:chgData name="" userId="" providerId="" clId="Web-{2335F9CC-02CC-4A74-BB8D-3577A576AD83}" dt="2018-11-14T08:27:13.721" v="24" actId="20577"/>
          <ac:spMkLst>
            <pc:docMk/>
            <pc:sldMk cId="2716422475" sldId="408"/>
            <ac:spMk id="2" creationId="{29C683AC-94C3-4CFF-846C-45A0DD9B7E49}"/>
          </ac:spMkLst>
        </pc:spChg>
        <pc:spChg chg="del">
          <ac:chgData name="" userId="" providerId="" clId="Web-{2335F9CC-02CC-4A74-BB8D-3577A576AD83}" dt="2018-11-14T08:27:16.189" v="26"/>
          <ac:spMkLst>
            <pc:docMk/>
            <pc:sldMk cId="2716422475" sldId="408"/>
            <ac:spMk id="4" creationId="{8EBD5B13-AD8D-4580-8E2E-A1C62AB6ABFE}"/>
          </ac:spMkLst>
        </pc:spChg>
      </pc:sldChg>
    </pc:docChg>
  </pc:docChgLst>
  <pc:docChgLst>
    <pc:chgData clId="Web-{6A0324F3-19E3-40BA-B8CB-E61FB99BE97F}"/>
    <pc:docChg chg="modSld">
      <pc:chgData name="" userId="" providerId="" clId="Web-{6A0324F3-19E3-40BA-B8CB-E61FB99BE97F}" dt="2018-11-08T13:13:36.824" v="10" actId="1076"/>
      <pc:docMkLst>
        <pc:docMk/>
      </pc:docMkLst>
      <pc:sldChg chg="addSp delSp modSp">
        <pc:chgData name="" userId="" providerId="" clId="Web-{6A0324F3-19E3-40BA-B8CB-E61FB99BE97F}" dt="2018-11-08T13:12:51.215" v="1"/>
        <pc:sldMkLst>
          <pc:docMk/>
          <pc:sldMk cId="2769107606" sldId="267"/>
        </pc:sldMkLst>
        <pc:picChg chg="add del mod">
          <ac:chgData name="" userId="" providerId="" clId="Web-{6A0324F3-19E3-40BA-B8CB-E61FB99BE97F}" dt="2018-11-08T13:12:51.215" v="1"/>
          <ac:picMkLst>
            <pc:docMk/>
            <pc:sldMk cId="2769107606" sldId="267"/>
            <ac:picMk id="6" creationId="{E1A6AAED-C756-4583-81B4-B5A320668934}"/>
          </ac:picMkLst>
        </pc:picChg>
      </pc:sldChg>
      <pc:sldChg chg="addSp modSp">
        <pc:chgData name="" userId="" providerId="" clId="Web-{6A0324F3-19E3-40BA-B8CB-E61FB99BE97F}" dt="2018-11-08T13:13:36.824" v="10" actId="1076"/>
        <pc:sldMkLst>
          <pc:docMk/>
          <pc:sldMk cId="806626611" sldId="433"/>
        </pc:sldMkLst>
        <pc:picChg chg="add mod ord">
          <ac:chgData name="" userId="" providerId="" clId="Web-{6A0324F3-19E3-40BA-B8CB-E61FB99BE97F}" dt="2018-11-08T13:13:36.824" v="10" actId="1076"/>
          <ac:picMkLst>
            <pc:docMk/>
            <pc:sldMk cId="806626611" sldId="433"/>
            <ac:picMk id="3" creationId="{482CA0A5-2D88-4B69-87BC-C4EDEF6189B6}"/>
          </ac:picMkLst>
        </pc:picChg>
      </pc:sldChg>
    </pc:docChg>
  </pc:docChgLst>
  <pc:docChgLst>
    <pc:chgData clId="Web-{03F6603F-5D31-4C1B-90C1-9551A4D636AD}"/>
    <pc:docChg chg="modSld">
      <pc:chgData name="" userId="" providerId="" clId="Web-{03F6603F-5D31-4C1B-90C1-9551A4D636AD}" dt="2018-11-08T10:55:01.184" v="3" actId="20577"/>
      <pc:docMkLst>
        <pc:docMk/>
      </pc:docMkLst>
      <pc:sldChg chg="modSp">
        <pc:chgData name="" userId="" providerId="" clId="Web-{03F6603F-5D31-4C1B-90C1-9551A4D636AD}" dt="2018-11-08T10:55:01.184" v="2" actId="20577"/>
        <pc:sldMkLst>
          <pc:docMk/>
          <pc:sldMk cId="398090342" sldId="414"/>
        </pc:sldMkLst>
        <pc:spChg chg="mod">
          <ac:chgData name="" userId="" providerId="" clId="Web-{03F6603F-5D31-4C1B-90C1-9551A4D636AD}" dt="2018-11-08T10:55:01.184" v="2" actId="20577"/>
          <ac:spMkLst>
            <pc:docMk/>
            <pc:sldMk cId="398090342" sldId="414"/>
            <ac:spMk id="3" creationId="{3D60B8FB-A198-46FF-9363-AC6E4E890CCF}"/>
          </ac:spMkLst>
        </pc:spChg>
      </pc:sldChg>
    </pc:docChg>
  </pc:docChgLst>
  <pc:docChgLst>
    <pc:chgData clId="Web-{3FF58CF1-B02B-4862-87C7-254292735228}"/>
    <pc:docChg chg="addSld modSld sldOrd">
      <pc:chgData name="" userId="" providerId="" clId="Web-{3FF58CF1-B02B-4862-87C7-254292735228}" dt="2018-11-06T12:23:08.782" v="147" actId="1076"/>
      <pc:docMkLst>
        <pc:docMk/>
      </pc:docMkLst>
      <pc:sldChg chg="modSp">
        <pc:chgData name="" userId="" providerId="" clId="Web-{3FF58CF1-B02B-4862-87C7-254292735228}" dt="2018-11-06T12:13:48.635" v="65" actId="20577"/>
        <pc:sldMkLst>
          <pc:docMk/>
          <pc:sldMk cId="3711173930" sldId="389"/>
        </pc:sldMkLst>
        <pc:spChg chg="mod">
          <ac:chgData name="" userId="" providerId="" clId="Web-{3FF58CF1-B02B-4862-87C7-254292735228}" dt="2018-11-06T12:13:48.635" v="65" actId="20577"/>
          <ac:spMkLst>
            <pc:docMk/>
            <pc:sldMk cId="3711173930" sldId="389"/>
            <ac:spMk id="5" creationId="{9CED3D4A-BDC1-4994-9E26-C76740A121CC}"/>
          </ac:spMkLst>
        </pc:spChg>
      </pc:sldChg>
      <pc:sldChg chg="modSp">
        <pc:chgData name="" userId="" providerId="" clId="Web-{3FF58CF1-B02B-4862-87C7-254292735228}" dt="2018-11-06T12:18:49.747" v="117" actId="20577"/>
        <pc:sldMkLst>
          <pc:docMk/>
          <pc:sldMk cId="2716422475" sldId="408"/>
        </pc:sldMkLst>
        <pc:spChg chg="mod">
          <ac:chgData name="" userId="" providerId="" clId="Web-{3FF58CF1-B02B-4862-87C7-254292735228}" dt="2018-11-06T12:18:49.747" v="117" actId="20577"/>
          <ac:spMkLst>
            <pc:docMk/>
            <pc:sldMk cId="2716422475" sldId="408"/>
            <ac:spMk id="2" creationId="{29C683AC-94C3-4CFF-846C-45A0DD9B7E49}"/>
          </ac:spMkLst>
        </pc:spChg>
        <pc:spChg chg="mod">
          <ac:chgData name="" userId="" providerId="" clId="Web-{3FF58CF1-B02B-4862-87C7-254292735228}" dt="2018-11-06T12:17:38.715" v="80" actId="14100"/>
          <ac:spMkLst>
            <pc:docMk/>
            <pc:sldMk cId="2716422475" sldId="408"/>
            <ac:spMk id="3" creationId="{00000000-0000-0000-0000-000000000000}"/>
          </ac:spMkLst>
        </pc:spChg>
      </pc:sldChg>
      <pc:sldChg chg="addSp modSp">
        <pc:chgData name="" userId="" providerId="" clId="Web-{3FF58CF1-B02B-4862-87C7-254292735228}" dt="2018-11-06T12:23:08.782" v="147" actId="1076"/>
        <pc:sldMkLst>
          <pc:docMk/>
          <pc:sldMk cId="1934626094" sldId="409"/>
        </pc:sldMkLst>
        <pc:spChg chg="mod">
          <ac:chgData name="" userId="" providerId="" clId="Web-{3FF58CF1-B02B-4862-87C7-254292735228}" dt="2018-11-06T12:22:08.404" v="142" actId="20577"/>
          <ac:spMkLst>
            <pc:docMk/>
            <pc:sldMk cId="1934626094" sldId="409"/>
            <ac:spMk id="3" creationId="{00000000-0000-0000-0000-000000000000}"/>
          </ac:spMkLst>
        </pc:spChg>
        <pc:picChg chg="add mod modCrop">
          <ac:chgData name="" userId="" providerId="" clId="Web-{3FF58CF1-B02B-4862-87C7-254292735228}" dt="2018-11-06T12:23:08.782" v="147" actId="1076"/>
          <ac:picMkLst>
            <pc:docMk/>
            <pc:sldMk cId="1934626094" sldId="409"/>
            <ac:picMk id="2" creationId="{ED5B0E19-5847-4E0E-8D9A-3C861ECACBEE}"/>
          </ac:picMkLst>
        </pc:picChg>
      </pc:sldChg>
      <pc:sldChg chg="modSp">
        <pc:chgData name="" userId="" providerId="" clId="Web-{3FF58CF1-B02B-4862-87C7-254292735228}" dt="2018-11-06T12:17:18.934" v="78" actId="20577"/>
        <pc:sldMkLst>
          <pc:docMk/>
          <pc:sldMk cId="1431207135" sldId="412"/>
        </pc:sldMkLst>
        <pc:spChg chg="mod">
          <ac:chgData name="" userId="" providerId="" clId="Web-{3FF58CF1-B02B-4862-87C7-254292735228}" dt="2018-11-06T12:17:18.934" v="78" actId="20577"/>
          <ac:spMkLst>
            <pc:docMk/>
            <pc:sldMk cId="1431207135" sldId="412"/>
            <ac:spMk id="2" creationId="{63B600F8-814F-43C0-94C2-97D32B403D6C}"/>
          </ac:spMkLst>
        </pc:spChg>
      </pc:sldChg>
      <pc:sldChg chg="modSp">
        <pc:chgData name="" userId="" providerId="" clId="Web-{3FF58CF1-B02B-4862-87C7-254292735228}" dt="2018-11-06T12:16:18.121" v="69" actId="20577"/>
        <pc:sldMkLst>
          <pc:docMk/>
          <pc:sldMk cId="398090342" sldId="414"/>
        </pc:sldMkLst>
        <pc:spChg chg="mod">
          <ac:chgData name="" userId="" providerId="" clId="Web-{3FF58CF1-B02B-4862-87C7-254292735228}" dt="2018-11-06T12:16:18.121" v="69" actId="20577"/>
          <ac:spMkLst>
            <pc:docMk/>
            <pc:sldMk cId="398090342" sldId="414"/>
            <ac:spMk id="2" creationId="{660525E4-1318-4BB9-BFF8-ECE429EEEA06}"/>
          </ac:spMkLst>
        </pc:spChg>
      </pc:sldChg>
      <pc:sldChg chg="modSp add ord replId">
        <pc:chgData name="" userId="" providerId="" clId="Web-{3FF58CF1-B02B-4862-87C7-254292735228}" dt="2018-11-06T12:13:17.479" v="60" actId="20577"/>
        <pc:sldMkLst>
          <pc:docMk/>
          <pc:sldMk cId="4075382163" sldId="419"/>
        </pc:sldMkLst>
        <pc:spChg chg="mod">
          <ac:chgData name="" userId="" providerId="" clId="Web-{3FF58CF1-B02B-4862-87C7-254292735228}" dt="2018-11-06T12:13:17.479" v="60" actId="20577"/>
          <ac:spMkLst>
            <pc:docMk/>
            <pc:sldMk cId="4075382163" sldId="419"/>
            <ac:spMk id="2" creationId="{D590BA93-2666-4A3A-A3D6-8C62E0D5FE84}"/>
          </ac:spMkLst>
        </pc:spChg>
      </pc:sldChg>
    </pc:docChg>
  </pc:docChgLst>
  <pc:docChgLst>
    <pc:chgData clId="Web-{34DFC121-8FD5-4C5F-9AB7-8B5C71DC74FE}"/>
    <pc:docChg chg="addSld modSld">
      <pc:chgData name="" userId="" providerId="" clId="Web-{34DFC121-8FD5-4C5F-9AB7-8B5C71DC74FE}" dt="2018-11-07T17:00:29.997" v="895"/>
      <pc:docMkLst>
        <pc:docMk/>
      </pc:docMkLst>
      <pc:sldChg chg="modSp">
        <pc:chgData name="" userId="" providerId="" clId="Web-{34DFC121-8FD5-4C5F-9AB7-8B5C71DC74FE}" dt="2018-11-07T16:32:22.550" v="775" actId="14100"/>
        <pc:sldMkLst>
          <pc:docMk/>
          <pc:sldMk cId="962575993" sldId="358"/>
        </pc:sldMkLst>
        <pc:spChg chg="mod">
          <ac:chgData name="" userId="" providerId="" clId="Web-{34DFC121-8FD5-4C5F-9AB7-8B5C71DC74FE}" dt="2018-11-07T16:32:22.550" v="775" actId="14100"/>
          <ac:spMkLst>
            <pc:docMk/>
            <pc:sldMk cId="962575993" sldId="358"/>
            <ac:spMk id="2" creationId="{1E4C93BE-95FA-49D7-8482-AD279FA7A827}"/>
          </ac:spMkLst>
        </pc:spChg>
      </pc:sldChg>
      <pc:sldChg chg="modSp">
        <pc:chgData name="" userId="" providerId="" clId="Web-{34DFC121-8FD5-4C5F-9AB7-8B5C71DC74FE}" dt="2018-11-07T16:31:48.636" v="766" actId="20577"/>
        <pc:sldMkLst>
          <pc:docMk/>
          <pc:sldMk cId="968590971" sldId="374"/>
        </pc:sldMkLst>
        <pc:spChg chg="mod">
          <ac:chgData name="" userId="" providerId="" clId="Web-{34DFC121-8FD5-4C5F-9AB7-8B5C71DC74FE}" dt="2018-11-07T16:31:48.636" v="766" actId="20577"/>
          <ac:spMkLst>
            <pc:docMk/>
            <pc:sldMk cId="968590971" sldId="374"/>
            <ac:spMk id="2" creationId="{58998BB6-92B3-4CAF-AF3F-ACA0619527CC}"/>
          </ac:spMkLst>
        </pc:spChg>
        <pc:spChg chg="mod">
          <ac:chgData name="" userId="" providerId="" clId="Web-{34DFC121-8FD5-4C5F-9AB7-8B5C71DC74FE}" dt="2018-11-07T16:31:14.807" v="758" actId="14100"/>
          <ac:spMkLst>
            <pc:docMk/>
            <pc:sldMk cId="968590971" sldId="374"/>
            <ac:spMk id="4" creationId="{A884260E-540F-4018-BE75-CBEF44194123}"/>
          </ac:spMkLst>
        </pc:spChg>
      </pc:sldChg>
      <pc:sldChg chg="modSp">
        <pc:chgData name="" userId="" providerId="" clId="Web-{34DFC121-8FD5-4C5F-9AB7-8B5C71DC74FE}" dt="2018-11-07T15:47:59.650" v="80" actId="20577"/>
        <pc:sldMkLst>
          <pc:docMk/>
          <pc:sldMk cId="2196032363" sldId="388"/>
        </pc:sldMkLst>
        <pc:spChg chg="mod">
          <ac:chgData name="" userId="" providerId="" clId="Web-{34DFC121-8FD5-4C5F-9AB7-8B5C71DC74FE}" dt="2018-11-07T15:47:59.650" v="80" actId="20577"/>
          <ac:spMkLst>
            <pc:docMk/>
            <pc:sldMk cId="2196032363" sldId="388"/>
            <ac:spMk id="2" creationId="{EB940C16-1086-4F4F-84D1-51C0A355EA51}"/>
          </ac:spMkLst>
        </pc:spChg>
      </pc:sldChg>
      <pc:sldChg chg="modSp">
        <pc:chgData name="" userId="" providerId="" clId="Web-{34DFC121-8FD5-4C5F-9AB7-8B5C71DC74FE}" dt="2018-11-07T16:29:08.869" v="746" actId="20577"/>
        <pc:sldMkLst>
          <pc:docMk/>
          <pc:sldMk cId="3711173930" sldId="389"/>
        </pc:sldMkLst>
        <pc:spChg chg="mod">
          <ac:chgData name="" userId="" providerId="" clId="Web-{34DFC121-8FD5-4C5F-9AB7-8B5C71DC74FE}" dt="2018-11-07T16:28:34.279" v="743" actId="20577"/>
          <ac:spMkLst>
            <pc:docMk/>
            <pc:sldMk cId="3711173930" sldId="389"/>
            <ac:spMk id="4" creationId="{85949384-3BFB-4DBA-AFAF-EAAD7E1D1403}"/>
          </ac:spMkLst>
        </pc:spChg>
        <pc:spChg chg="mod">
          <ac:chgData name="" userId="" providerId="" clId="Web-{34DFC121-8FD5-4C5F-9AB7-8B5C71DC74FE}" dt="2018-11-07T16:29:08.869" v="746" actId="20577"/>
          <ac:spMkLst>
            <pc:docMk/>
            <pc:sldMk cId="3711173930" sldId="389"/>
            <ac:spMk id="5" creationId="{9CED3D4A-BDC1-4994-9E26-C76740A121CC}"/>
          </ac:spMkLst>
        </pc:spChg>
      </pc:sldChg>
      <pc:sldChg chg="modSp">
        <pc:chgData name="" userId="" providerId="" clId="Web-{34DFC121-8FD5-4C5F-9AB7-8B5C71DC74FE}" dt="2018-11-07T16:28:06.539" v="737" actId="14100"/>
        <pc:sldMkLst>
          <pc:docMk/>
          <pc:sldMk cId="139272815" sldId="402"/>
        </pc:sldMkLst>
        <pc:spChg chg="mod">
          <ac:chgData name="" userId="" providerId="" clId="Web-{34DFC121-8FD5-4C5F-9AB7-8B5C71DC74FE}" dt="2018-11-07T16:28:06.539" v="737" actId="14100"/>
          <ac:spMkLst>
            <pc:docMk/>
            <pc:sldMk cId="139272815" sldId="402"/>
            <ac:spMk id="4" creationId="{0FD48E5E-6466-4062-9E6B-60149001177C}"/>
          </ac:spMkLst>
        </pc:spChg>
      </pc:sldChg>
      <pc:sldChg chg="modSp">
        <pc:chgData name="" userId="" providerId="" clId="Web-{34DFC121-8FD5-4C5F-9AB7-8B5C71DC74FE}" dt="2018-11-07T16:30:40.385" v="754" actId="20577"/>
        <pc:sldMkLst>
          <pc:docMk/>
          <pc:sldMk cId="701452980" sldId="403"/>
        </pc:sldMkLst>
        <pc:spChg chg="mod">
          <ac:chgData name="" userId="" providerId="" clId="Web-{34DFC121-8FD5-4C5F-9AB7-8B5C71DC74FE}" dt="2018-11-07T16:30:40.385" v="754" actId="20577"/>
          <ac:spMkLst>
            <pc:docMk/>
            <pc:sldMk cId="701452980" sldId="403"/>
            <ac:spMk id="4" creationId="{5E468536-183F-46E8-B72D-AAEB35478424}"/>
          </ac:spMkLst>
        </pc:spChg>
        <pc:spChg chg="mod">
          <ac:chgData name="" userId="" providerId="" clId="Web-{34DFC121-8FD5-4C5F-9AB7-8B5C71DC74FE}" dt="2018-11-07T16:30:00.635" v="749" actId="14100"/>
          <ac:spMkLst>
            <pc:docMk/>
            <pc:sldMk cId="701452980" sldId="403"/>
            <ac:spMk id="5" creationId="{4EBE4F4A-76EF-4A8A-A7A8-427436C4CB1A}"/>
          </ac:spMkLst>
        </pc:spChg>
      </pc:sldChg>
      <pc:sldChg chg="modSp">
        <pc:chgData name="" userId="" providerId="" clId="Web-{34DFC121-8FD5-4C5F-9AB7-8B5C71DC74FE}" dt="2018-11-07T16:33:43.990" v="782" actId="14100"/>
        <pc:sldMkLst>
          <pc:docMk/>
          <pc:sldMk cId="787784581" sldId="404"/>
        </pc:sldMkLst>
        <pc:spChg chg="mod">
          <ac:chgData name="" userId="" providerId="" clId="Web-{34DFC121-8FD5-4C5F-9AB7-8B5C71DC74FE}" dt="2018-11-07T16:33:43.990" v="782" actId="14100"/>
          <ac:spMkLst>
            <pc:docMk/>
            <pc:sldMk cId="787784581" sldId="404"/>
            <ac:spMk id="4" creationId="{7E47A6F7-C636-4369-91BA-8B273E8FD299}"/>
          </ac:spMkLst>
        </pc:spChg>
        <pc:spChg chg="mod">
          <ac:chgData name="" userId="" providerId="" clId="Web-{34DFC121-8FD5-4C5F-9AB7-8B5C71DC74FE}" dt="2018-11-07T15:51:04.730" v="109" actId="1076"/>
          <ac:spMkLst>
            <pc:docMk/>
            <pc:sldMk cId="787784581" sldId="404"/>
            <ac:spMk id="5" creationId="{DF70D004-CBF1-48FA-B96A-5CF2CE244E7D}"/>
          </ac:spMkLst>
        </pc:spChg>
      </pc:sldChg>
      <pc:sldChg chg="modSp">
        <pc:chgData name="" userId="" providerId="" clId="Web-{34DFC121-8FD5-4C5F-9AB7-8B5C71DC74FE}" dt="2018-11-07T15:49:13.276" v="83" actId="20577"/>
        <pc:sldMkLst>
          <pc:docMk/>
          <pc:sldMk cId="2590452616" sldId="405"/>
        </pc:sldMkLst>
        <pc:spChg chg="mod">
          <ac:chgData name="" userId="" providerId="" clId="Web-{34DFC121-8FD5-4C5F-9AB7-8B5C71DC74FE}" dt="2018-11-07T15:49:13.276" v="83" actId="20577"/>
          <ac:spMkLst>
            <pc:docMk/>
            <pc:sldMk cId="2590452616" sldId="405"/>
            <ac:spMk id="5" creationId="{100294EA-2E79-4D37-9020-78334DEF397C}"/>
          </ac:spMkLst>
        </pc:spChg>
      </pc:sldChg>
      <pc:sldChg chg="modSp">
        <pc:chgData name="" userId="" providerId="" clId="Web-{34DFC121-8FD5-4C5F-9AB7-8B5C71DC74FE}" dt="2018-11-07T16:34:45.596" v="791" actId="1076"/>
        <pc:sldMkLst>
          <pc:docMk/>
          <pc:sldMk cId="1395351678" sldId="406"/>
        </pc:sldMkLst>
        <pc:spChg chg="mod">
          <ac:chgData name="" userId="" providerId="" clId="Web-{34DFC121-8FD5-4C5F-9AB7-8B5C71DC74FE}" dt="2018-11-07T15:59:56.747" v="242" actId="20577"/>
          <ac:spMkLst>
            <pc:docMk/>
            <pc:sldMk cId="1395351678" sldId="406"/>
            <ac:spMk id="2" creationId="{744734EE-F1A5-42C1-975D-CC00E9248126}"/>
          </ac:spMkLst>
        </pc:spChg>
        <pc:spChg chg="mod">
          <ac:chgData name="" userId="" providerId="" clId="Web-{34DFC121-8FD5-4C5F-9AB7-8B5C71DC74FE}" dt="2018-11-07T16:34:45.596" v="791" actId="1076"/>
          <ac:spMkLst>
            <pc:docMk/>
            <pc:sldMk cId="1395351678" sldId="406"/>
            <ac:spMk id="4" creationId="{5981F282-D747-4712-B026-5AA1A5F24835}"/>
          </ac:spMkLst>
        </pc:spChg>
      </pc:sldChg>
      <pc:sldChg chg="modSp">
        <pc:chgData name="" userId="" providerId="" clId="Web-{34DFC121-8FD5-4C5F-9AB7-8B5C71DC74FE}" dt="2018-11-07T16:44:27.207" v="877" actId="1076"/>
        <pc:sldMkLst>
          <pc:docMk/>
          <pc:sldMk cId="2716422475" sldId="408"/>
        </pc:sldMkLst>
        <pc:spChg chg="mod">
          <ac:chgData name="" userId="" providerId="" clId="Web-{34DFC121-8FD5-4C5F-9AB7-8B5C71DC74FE}" dt="2018-11-07T16:26:37.289" v="729" actId="20577"/>
          <ac:spMkLst>
            <pc:docMk/>
            <pc:sldMk cId="2716422475" sldId="408"/>
            <ac:spMk id="2" creationId="{29C683AC-94C3-4CFF-846C-45A0DD9B7E49}"/>
          </ac:spMkLst>
        </pc:spChg>
        <pc:spChg chg="mod">
          <ac:chgData name="" userId="" providerId="" clId="Web-{34DFC121-8FD5-4C5F-9AB7-8B5C71DC74FE}" dt="2018-11-07T16:44:27.207" v="877" actId="1076"/>
          <ac:spMkLst>
            <pc:docMk/>
            <pc:sldMk cId="2716422475" sldId="408"/>
            <ac:spMk id="4" creationId="{8EBD5B13-AD8D-4580-8E2E-A1C62AB6ABFE}"/>
          </ac:spMkLst>
        </pc:spChg>
      </pc:sldChg>
      <pc:sldChg chg="addSp modSp">
        <pc:chgData name="" userId="" providerId="" clId="Web-{34DFC121-8FD5-4C5F-9AB7-8B5C71DC74FE}" dt="2018-11-07T17:00:29.997" v="895"/>
        <pc:sldMkLst>
          <pc:docMk/>
          <pc:sldMk cId="1934626094" sldId="409"/>
        </pc:sldMkLst>
        <pc:spChg chg="add mod">
          <ac:chgData name="" userId="" providerId="" clId="Web-{34DFC121-8FD5-4C5F-9AB7-8B5C71DC74FE}" dt="2018-11-07T17:00:29.997" v="895"/>
          <ac:spMkLst>
            <pc:docMk/>
            <pc:sldMk cId="1934626094" sldId="409"/>
            <ac:spMk id="4" creationId="{9C1E3639-C6ED-4101-8688-D2E550EC71D0}"/>
          </ac:spMkLst>
        </pc:spChg>
      </pc:sldChg>
      <pc:sldChg chg="modSp">
        <pc:chgData name="" userId="" providerId="" clId="Web-{34DFC121-8FD5-4C5F-9AB7-8B5C71DC74FE}" dt="2018-11-07T16:35:36.199" v="795" actId="1076"/>
        <pc:sldMkLst>
          <pc:docMk/>
          <pc:sldMk cId="750098872" sldId="411"/>
        </pc:sldMkLst>
        <pc:spChg chg="mod">
          <ac:chgData name="" userId="" providerId="" clId="Web-{34DFC121-8FD5-4C5F-9AB7-8B5C71DC74FE}" dt="2018-11-07T16:35:36.199" v="795" actId="1076"/>
          <ac:spMkLst>
            <pc:docMk/>
            <pc:sldMk cId="750098872" sldId="411"/>
            <ac:spMk id="4" creationId="{3CE944E1-11AC-4D6D-AEB6-6A3AF5D26F43}"/>
          </ac:spMkLst>
        </pc:spChg>
      </pc:sldChg>
      <pc:sldChg chg="addSp modSp">
        <pc:chgData name="" userId="" providerId="" clId="Web-{34DFC121-8FD5-4C5F-9AB7-8B5C71DC74FE}" dt="2018-11-07T16:39:37.927" v="868" actId="14100"/>
        <pc:sldMkLst>
          <pc:docMk/>
          <pc:sldMk cId="3187587057" sldId="413"/>
        </pc:sldMkLst>
        <pc:spChg chg="mod">
          <ac:chgData name="" userId="" providerId="" clId="Web-{34DFC121-8FD5-4C5F-9AB7-8B5C71DC74FE}" dt="2018-11-07T16:39:30.208" v="867" actId="1076"/>
          <ac:spMkLst>
            <pc:docMk/>
            <pc:sldMk cId="3187587057" sldId="413"/>
            <ac:spMk id="2" creationId="{14556182-0BF8-4102-8E89-EC294F6B9971}"/>
          </ac:spMkLst>
        </pc:spChg>
        <pc:spChg chg="add mod">
          <ac:chgData name="" userId="" providerId="" clId="Web-{34DFC121-8FD5-4C5F-9AB7-8B5C71DC74FE}" dt="2018-11-07T16:39:37.927" v="868" actId="14100"/>
          <ac:spMkLst>
            <pc:docMk/>
            <pc:sldMk cId="3187587057" sldId="413"/>
            <ac:spMk id="4" creationId="{FC6E72F0-7001-425E-BCCC-37DD0443950A}"/>
          </ac:spMkLst>
        </pc:spChg>
      </pc:sldChg>
      <pc:sldChg chg="modSp new">
        <pc:chgData name="" userId="" providerId="" clId="Web-{34DFC121-8FD5-4C5F-9AB7-8B5C71DC74FE}" dt="2018-11-07T16:34:08.513" v="785" actId="20577"/>
        <pc:sldMkLst>
          <pc:docMk/>
          <pc:sldMk cId="4092364137" sldId="420"/>
        </pc:sldMkLst>
        <pc:spChg chg="mod">
          <ac:chgData name="" userId="" providerId="" clId="Web-{34DFC121-8FD5-4C5F-9AB7-8B5C71DC74FE}" dt="2018-11-07T15:51:43.434" v="125" actId="20577"/>
          <ac:spMkLst>
            <pc:docMk/>
            <pc:sldMk cId="4092364137" sldId="420"/>
            <ac:spMk id="2" creationId="{FF15338A-AB0C-4ED2-8152-0DCD89B26A90}"/>
          </ac:spMkLst>
        </pc:spChg>
        <pc:spChg chg="mod">
          <ac:chgData name="" userId="" providerId="" clId="Web-{34DFC121-8FD5-4C5F-9AB7-8B5C71DC74FE}" dt="2018-11-07T16:34:08.513" v="785" actId="20577"/>
          <ac:spMkLst>
            <pc:docMk/>
            <pc:sldMk cId="4092364137" sldId="420"/>
            <ac:spMk id="3" creationId="{B5428F34-E6CC-498A-9186-EA4ECA9C39EC}"/>
          </ac:spMkLst>
        </pc:spChg>
      </pc:sldChg>
    </pc:docChg>
  </pc:docChgLst>
  <pc:docChgLst>
    <pc:chgData clId="Web-{92C6C7F1-FC90-4A98-8043-5CA4F08BD62E}"/>
    <pc:docChg chg="modSld">
      <pc:chgData name="" userId="" providerId="" clId="Web-{92C6C7F1-FC90-4A98-8043-5CA4F08BD62E}" dt="2018-11-06T13:57:48.932" v="144" actId="20577"/>
      <pc:docMkLst>
        <pc:docMk/>
      </pc:docMkLst>
      <pc:sldChg chg="modSp">
        <pc:chgData name="" userId="" providerId="" clId="Web-{92C6C7F1-FC90-4A98-8043-5CA4F08BD62E}" dt="2018-11-06T13:57:48.932" v="144" actId="20577"/>
        <pc:sldMkLst>
          <pc:docMk/>
          <pc:sldMk cId="968590971" sldId="374"/>
        </pc:sldMkLst>
        <pc:spChg chg="mod">
          <ac:chgData name="" userId="" providerId="" clId="Web-{92C6C7F1-FC90-4A98-8043-5CA4F08BD62E}" dt="2018-11-06T13:57:48.932" v="144" actId="20577"/>
          <ac:spMkLst>
            <pc:docMk/>
            <pc:sldMk cId="968590971" sldId="374"/>
            <ac:spMk id="4" creationId="{A884260E-540F-4018-BE75-CBEF44194123}"/>
          </ac:spMkLst>
        </pc:spChg>
      </pc:sldChg>
      <pc:sldChg chg="modSp">
        <pc:chgData name="" userId="" providerId="" clId="Web-{92C6C7F1-FC90-4A98-8043-5CA4F08BD62E}" dt="2018-11-06T13:56:11.947" v="135" actId="20577"/>
        <pc:sldMkLst>
          <pc:docMk/>
          <pc:sldMk cId="139272815" sldId="402"/>
        </pc:sldMkLst>
        <pc:spChg chg="mod">
          <ac:chgData name="" userId="" providerId="" clId="Web-{92C6C7F1-FC90-4A98-8043-5CA4F08BD62E}" dt="2018-11-06T13:56:11.947" v="135" actId="20577"/>
          <ac:spMkLst>
            <pc:docMk/>
            <pc:sldMk cId="139272815" sldId="402"/>
            <ac:spMk id="4" creationId="{0FD48E5E-6466-4062-9E6B-60149001177C}"/>
          </ac:spMkLst>
        </pc:spChg>
      </pc:sldChg>
      <pc:sldChg chg="modSp">
        <pc:chgData name="" userId="" providerId="" clId="Web-{92C6C7F1-FC90-4A98-8043-5CA4F08BD62E}" dt="2018-11-06T13:53:56.040" v="130" actId="20577"/>
        <pc:sldMkLst>
          <pc:docMk/>
          <pc:sldMk cId="3833539526" sldId="407"/>
        </pc:sldMkLst>
        <pc:spChg chg="mod">
          <ac:chgData name="" userId="" providerId="" clId="Web-{92C6C7F1-FC90-4A98-8043-5CA4F08BD62E}" dt="2018-11-06T13:53:56.040" v="130" actId="20577"/>
          <ac:spMkLst>
            <pc:docMk/>
            <pc:sldMk cId="3833539526" sldId="407"/>
            <ac:spMk id="2" creationId="{1AD38EB9-E447-4D92-BF55-7EE0202ED03D}"/>
          </ac:spMkLst>
        </pc:spChg>
      </pc:sldChg>
    </pc:docChg>
  </pc:docChgLst>
  <pc:docChgLst>
    <pc:chgData clId="Web-{77BFA36C-FDEB-47B0-9457-20F3555FEEC5}"/>
    <pc:docChg chg="addSld modSld sldOrd">
      <pc:chgData name="" userId="" providerId="" clId="Web-{77BFA36C-FDEB-47B0-9457-20F3555FEEC5}" dt="2018-11-08T13:04:49.243" v="96" actId="20577"/>
      <pc:docMkLst>
        <pc:docMk/>
      </pc:docMkLst>
      <pc:sldChg chg="addSp delSp modSp new">
        <pc:chgData name="" userId="" providerId="" clId="Web-{77BFA36C-FDEB-47B0-9457-20F3555FEEC5}" dt="2018-11-08T13:02:08.429" v="39" actId="1076"/>
        <pc:sldMkLst>
          <pc:docMk/>
          <pc:sldMk cId="1490067250" sldId="421"/>
        </pc:sldMkLst>
        <pc:spChg chg="mod">
          <ac:chgData name="" userId="" providerId="" clId="Web-{77BFA36C-FDEB-47B0-9457-20F3555FEEC5}" dt="2018-11-08T13:01:25.414" v="30" actId="20577"/>
          <ac:spMkLst>
            <pc:docMk/>
            <pc:sldMk cId="1490067250" sldId="421"/>
            <ac:spMk id="2" creationId="{6A961B16-4C35-450C-BD62-1EDACD8A364B}"/>
          </ac:spMkLst>
        </pc:spChg>
        <pc:picChg chg="add del mod">
          <ac:chgData name="" userId="" providerId="" clId="Web-{77BFA36C-FDEB-47B0-9457-20F3555FEEC5}" dt="2018-11-08T13:00:49.585" v="13"/>
          <ac:picMkLst>
            <pc:docMk/>
            <pc:sldMk cId="1490067250" sldId="421"/>
            <ac:picMk id="3" creationId="{72C7D8D7-6EB4-4C9E-8E97-0A92DF6AE527}"/>
          </ac:picMkLst>
        </pc:picChg>
        <pc:picChg chg="add mod ord">
          <ac:chgData name="" userId="" providerId="" clId="Web-{77BFA36C-FDEB-47B0-9457-20F3555FEEC5}" dt="2018-11-08T13:02:08.429" v="39" actId="1076"/>
          <ac:picMkLst>
            <pc:docMk/>
            <pc:sldMk cId="1490067250" sldId="421"/>
            <ac:picMk id="5" creationId="{2832F685-E454-4651-88CA-2334B7B303FE}"/>
          </ac:picMkLst>
        </pc:picChg>
      </pc:sldChg>
      <pc:sldChg chg="modSp add ord replId">
        <pc:chgData name="" userId="" providerId="" clId="Web-{77BFA36C-FDEB-47B0-9457-20F3555FEEC5}" dt="2018-11-08T13:02:41.601" v="46" actId="20577"/>
        <pc:sldMkLst>
          <pc:docMk/>
          <pc:sldMk cId="2700650382" sldId="422"/>
        </pc:sldMkLst>
        <pc:spChg chg="mod">
          <ac:chgData name="" userId="" providerId="" clId="Web-{77BFA36C-FDEB-47B0-9457-20F3555FEEC5}" dt="2018-11-08T13:02:41.601" v="46" actId="20577"/>
          <ac:spMkLst>
            <pc:docMk/>
            <pc:sldMk cId="2700650382" sldId="422"/>
            <ac:spMk id="2" creationId="{6A961B16-4C35-450C-BD62-1EDACD8A364B}"/>
          </ac:spMkLst>
        </pc:spChg>
      </pc:sldChg>
      <pc:sldChg chg="modSp add ord replId">
        <pc:chgData name="" userId="" providerId="" clId="Web-{77BFA36C-FDEB-47B0-9457-20F3555FEEC5}" dt="2018-11-08T13:02:51.635" v="52" actId="20577"/>
        <pc:sldMkLst>
          <pc:docMk/>
          <pc:sldMk cId="829961233" sldId="423"/>
        </pc:sldMkLst>
        <pc:spChg chg="mod">
          <ac:chgData name="" userId="" providerId="" clId="Web-{77BFA36C-FDEB-47B0-9457-20F3555FEEC5}" dt="2018-11-08T13:02:51.635" v="52" actId="20577"/>
          <ac:spMkLst>
            <pc:docMk/>
            <pc:sldMk cId="829961233" sldId="423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3:07.930" v="56" actId="20577"/>
        <pc:sldMkLst>
          <pc:docMk/>
          <pc:sldMk cId="2692947817" sldId="424"/>
        </pc:sldMkLst>
        <pc:spChg chg="mod">
          <ac:chgData name="" userId="" providerId="" clId="Web-{77BFA36C-FDEB-47B0-9457-20F3555FEEC5}" dt="2018-11-08T13:03:07.930" v="56" actId="20577"/>
          <ac:spMkLst>
            <pc:docMk/>
            <pc:sldMk cId="2692947817" sldId="424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3:23.523" v="64" actId="20577"/>
        <pc:sldMkLst>
          <pc:docMk/>
          <pc:sldMk cId="2374816094" sldId="425"/>
        </pc:sldMkLst>
        <pc:spChg chg="mod">
          <ac:chgData name="" userId="" providerId="" clId="Web-{77BFA36C-FDEB-47B0-9457-20F3555FEEC5}" dt="2018-11-08T13:03:23.523" v="64" actId="20577"/>
          <ac:spMkLst>
            <pc:docMk/>
            <pc:sldMk cId="2374816094" sldId="425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3:30.399" v="67" actId="20577"/>
        <pc:sldMkLst>
          <pc:docMk/>
          <pc:sldMk cId="3915856917" sldId="426"/>
        </pc:sldMkLst>
        <pc:spChg chg="mod">
          <ac:chgData name="" userId="" providerId="" clId="Web-{77BFA36C-FDEB-47B0-9457-20F3555FEEC5}" dt="2018-11-08T13:03:30.399" v="67" actId="20577"/>
          <ac:spMkLst>
            <pc:docMk/>
            <pc:sldMk cId="3915856917" sldId="426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3:39.700" v="71" actId="20577"/>
        <pc:sldMkLst>
          <pc:docMk/>
          <pc:sldMk cId="2622102705" sldId="427"/>
        </pc:sldMkLst>
        <pc:spChg chg="mod">
          <ac:chgData name="" userId="" providerId="" clId="Web-{77BFA36C-FDEB-47B0-9457-20F3555FEEC5}" dt="2018-11-08T13:03:39.700" v="71" actId="20577"/>
          <ac:spMkLst>
            <pc:docMk/>
            <pc:sldMk cId="2622102705" sldId="427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3:48.883" v="75" actId="20577"/>
        <pc:sldMkLst>
          <pc:docMk/>
          <pc:sldMk cId="3041428781" sldId="428"/>
        </pc:sldMkLst>
        <pc:spChg chg="mod">
          <ac:chgData name="" userId="" providerId="" clId="Web-{77BFA36C-FDEB-47B0-9457-20F3555FEEC5}" dt="2018-11-08T13:03:48.883" v="75" actId="20577"/>
          <ac:spMkLst>
            <pc:docMk/>
            <pc:sldMk cId="3041428781" sldId="428"/>
            <ac:spMk id="2" creationId="{6A961B16-4C35-450C-BD62-1EDACD8A364B}"/>
          </ac:spMkLst>
        </pc:spChg>
      </pc:sldChg>
      <pc:sldChg chg="modSp add ord replId">
        <pc:chgData name="" userId="" providerId="" clId="Web-{77BFA36C-FDEB-47B0-9457-20F3555FEEC5}" dt="2018-11-08T13:04:08.618" v="84"/>
        <pc:sldMkLst>
          <pc:docMk/>
          <pc:sldMk cId="1268009423" sldId="429"/>
        </pc:sldMkLst>
        <pc:spChg chg="mod">
          <ac:chgData name="" userId="" providerId="" clId="Web-{77BFA36C-FDEB-47B0-9457-20F3555FEEC5}" dt="2018-11-08T13:03:59.058" v="81" actId="20577"/>
          <ac:spMkLst>
            <pc:docMk/>
            <pc:sldMk cId="1268009423" sldId="429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4:19.493" v="86" actId="20577"/>
        <pc:sldMkLst>
          <pc:docMk/>
          <pc:sldMk cId="662566912" sldId="430"/>
        </pc:sldMkLst>
        <pc:spChg chg="mod">
          <ac:chgData name="" userId="" providerId="" clId="Web-{77BFA36C-FDEB-47B0-9457-20F3555FEEC5}" dt="2018-11-08T13:04:19.493" v="86" actId="20577"/>
          <ac:spMkLst>
            <pc:docMk/>
            <pc:sldMk cId="662566912" sldId="430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4:37.696" v="90" actId="20577"/>
        <pc:sldMkLst>
          <pc:docMk/>
          <pc:sldMk cId="3111868734" sldId="431"/>
        </pc:sldMkLst>
        <pc:spChg chg="mod">
          <ac:chgData name="" userId="" providerId="" clId="Web-{77BFA36C-FDEB-47B0-9457-20F3555FEEC5}" dt="2018-11-08T13:04:37.696" v="90" actId="20577"/>
          <ac:spMkLst>
            <pc:docMk/>
            <pc:sldMk cId="3111868734" sldId="431"/>
            <ac:spMk id="2" creationId="{6A961B16-4C35-450C-BD62-1EDACD8A364B}"/>
          </ac:spMkLst>
        </pc:spChg>
      </pc:sldChg>
      <pc:sldChg chg="modSp add replId">
        <pc:chgData name="" userId="" providerId="" clId="Web-{77BFA36C-FDEB-47B0-9457-20F3555FEEC5}" dt="2018-11-08T13:04:48.149" v="94" actId="20577"/>
        <pc:sldMkLst>
          <pc:docMk/>
          <pc:sldMk cId="218094817" sldId="432"/>
        </pc:sldMkLst>
        <pc:spChg chg="mod">
          <ac:chgData name="" userId="" providerId="" clId="Web-{77BFA36C-FDEB-47B0-9457-20F3555FEEC5}" dt="2018-11-08T13:04:48.149" v="94" actId="20577"/>
          <ac:spMkLst>
            <pc:docMk/>
            <pc:sldMk cId="218094817" sldId="432"/>
            <ac:spMk id="2" creationId="{6A961B16-4C35-450C-BD62-1EDACD8A364B}"/>
          </ac:spMkLst>
        </pc:spChg>
      </pc:sldChg>
    </pc:docChg>
  </pc:docChgLst>
  <pc:docChgLst>
    <pc:chgData clId="Web-{4353F3A7-EF2A-4C45-B903-81D412738F1C}"/>
    <pc:docChg chg="addSld delSld modSld">
      <pc:chgData name="" userId="" providerId="" clId="Web-{4353F3A7-EF2A-4C45-B903-81D412738F1C}" dt="2018-10-22T14:04:34.798" v="110"/>
      <pc:docMkLst>
        <pc:docMk/>
      </pc:docMkLst>
      <pc:sldChg chg="modSp">
        <pc:chgData name="" userId="" providerId="" clId="Web-{4353F3A7-EF2A-4C45-B903-81D412738F1C}" dt="2018-10-22T13:52:25.652" v="4" actId="20577"/>
        <pc:sldMkLst>
          <pc:docMk/>
          <pc:sldMk cId="2769107606" sldId="267"/>
        </pc:sldMkLst>
        <pc:spChg chg="mod">
          <ac:chgData name="" userId="" providerId="" clId="Web-{4353F3A7-EF2A-4C45-B903-81D412738F1C}" dt="2018-10-22T13:52:25.652" v="4" actId="20577"/>
          <ac:spMkLst>
            <pc:docMk/>
            <pc:sldMk cId="2769107606" sldId="267"/>
            <ac:spMk id="3" creationId="{00000000-0000-0000-0000-000000000000}"/>
          </ac:spMkLst>
        </pc:spChg>
      </pc:sldChg>
      <pc:sldChg chg="delSp modSp">
        <pc:chgData name="" userId="" providerId="" clId="Web-{4353F3A7-EF2A-4C45-B903-81D412738F1C}" dt="2018-10-22T14:02:27" v="80" actId="20577"/>
        <pc:sldMkLst>
          <pc:docMk/>
          <pc:sldMk cId="962575993" sldId="358"/>
        </pc:sldMkLst>
        <pc:spChg chg="mod">
          <ac:chgData name="" userId="" providerId="" clId="Web-{4353F3A7-EF2A-4C45-B903-81D412738F1C}" dt="2018-10-22T14:02:01.062" v="77" actId="20577"/>
          <ac:spMkLst>
            <pc:docMk/>
            <pc:sldMk cId="962575993" sldId="358"/>
            <ac:spMk id="3" creationId="{00000000-0000-0000-0000-000000000000}"/>
          </ac:spMkLst>
        </pc:spChg>
        <pc:spChg chg="mod">
          <ac:chgData name="" userId="" providerId="" clId="Web-{4353F3A7-EF2A-4C45-B903-81D412738F1C}" dt="2018-10-22T14:02:27" v="80" actId="20577"/>
          <ac:spMkLst>
            <pc:docMk/>
            <pc:sldMk cId="962575993" sldId="358"/>
            <ac:spMk id="4" creationId="{00000000-0000-0000-0000-000000000000}"/>
          </ac:spMkLst>
        </pc:spChg>
        <pc:spChg chg="del">
          <ac:chgData name="" userId="" providerId="" clId="Web-{4353F3A7-EF2A-4C45-B903-81D412738F1C}" dt="2018-10-22T14:02:02.672" v="79"/>
          <ac:spMkLst>
            <pc:docMk/>
            <pc:sldMk cId="962575993" sldId="358"/>
            <ac:spMk id="9" creationId="{00000000-0000-0000-0000-000000000000}"/>
          </ac:spMkLst>
        </pc:spChg>
      </pc:sldChg>
      <pc:sldChg chg="modSp">
        <pc:chgData name="" userId="" providerId="" clId="Web-{4353F3A7-EF2A-4C45-B903-81D412738F1C}" dt="2018-10-22T13:52:53.871" v="14" actId="20577"/>
        <pc:sldMkLst>
          <pc:docMk/>
          <pc:sldMk cId="2977282811" sldId="369"/>
        </pc:sldMkLst>
        <pc:spChg chg="mod">
          <ac:chgData name="" userId="" providerId="" clId="Web-{4353F3A7-EF2A-4C45-B903-81D412738F1C}" dt="2018-10-22T13:52:53.871" v="14" actId="20577"/>
          <ac:spMkLst>
            <pc:docMk/>
            <pc:sldMk cId="2977282811" sldId="369"/>
            <ac:spMk id="3" creationId="{00000000-0000-0000-0000-000000000000}"/>
          </ac:spMkLst>
        </pc:spChg>
      </pc:sldChg>
      <pc:sldChg chg="delSp modSp">
        <pc:chgData name="" userId="" providerId="" clId="Web-{4353F3A7-EF2A-4C45-B903-81D412738F1C}" dt="2018-10-22T13:53:24.106" v="33"/>
        <pc:sldMkLst>
          <pc:docMk/>
          <pc:sldMk cId="2196032363" sldId="388"/>
        </pc:sldMkLst>
        <pc:spChg chg="mod">
          <ac:chgData name="" userId="" providerId="" clId="Web-{4353F3A7-EF2A-4C45-B903-81D412738F1C}" dt="2018-10-22T13:53:18.715" v="31" actId="20577"/>
          <ac:spMkLst>
            <pc:docMk/>
            <pc:sldMk cId="2196032363" sldId="388"/>
            <ac:spMk id="3" creationId="{00000000-0000-0000-0000-000000000000}"/>
          </ac:spMkLst>
        </pc:spChg>
        <pc:spChg chg="del">
          <ac:chgData name="" userId="" providerId="" clId="Web-{4353F3A7-EF2A-4C45-B903-81D412738F1C}" dt="2018-10-22T13:53:24.106" v="33"/>
          <ac:spMkLst>
            <pc:docMk/>
            <pc:sldMk cId="2196032363" sldId="388"/>
            <ac:spMk id="19" creationId="{00000000-0000-0000-0000-000000000000}"/>
          </ac:spMkLst>
        </pc:spChg>
      </pc:sldChg>
      <pc:sldChg chg="delSp modSp">
        <pc:chgData name="" userId="" providerId="" clId="Web-{4353F3A7-EF2A-4C45-B903-81D412738F1C}" dt="2018-10-22T14:00:47.609" v="62"/>
        <pc:sldMkLst>
          <pc:docMk/>
          <pc:sldMk cId="3711173930" sldId="389"/>
        </pc:sldMkLst>
        <pc:spChg chg="mod">
          <ac:chgData name="" userId="" providerId="" clId="Web-{4353F3A7-EF2A-4C45-B903-81D412738F1C}" dt="2018-10-22T13:54:08.606" v="51" actId="20577"/>
          <ac:spMkLst>
            <pc:docMk/>
            <pc:sldMk cId="3711173930" sldId="389"/>
            <ac:spMk id="3" creationId="{00000000-0000-0000-0000-000000000000}"/>
          </ac:spMkLst>
        </pc:spChg>
        <pc:grpChg chg="del">
          <ac:chgData name="" userId="" providerId="" clId="Web-{4353F3A7-EF2A-4C45-B903-81D412738F1C}" dt="2018-10-22T13:54:08.684" v="53"/>
          <ac:grpSpMkLst>
            <pc:docMk/>
            <pc:sldMk cId="3711173930" sldId="389"/>
            <ac:grpSpMk id="18" creationId="{00000000-0000-0000-0000-000000000000}"/>
          </ac:grpSpMkLst>
        </pc:grpChg>
        <pc:picChg chg="del">
          <ac:chgData name="" userId="" providerId="" clId="Web-{4353F3A7-EF2A-4C45-B903-81D412738F1C}" dt="2018-10-22T14:00:47.609" v="62"/>
          <ac:picMkLst>
            <pc:docMk/>
            <pc:sldMk cId="3711173930" sldId="389"/>
            <ac:picMk id="2" creationId="{00000000-0000-0000-0000-000000000000}"/>
          </ac:picMkLst>
        </pc:picChg>
      </pc:sldChg>
      <pc:sldChg chg="modSp add replId">
        <pc:chgData name="" userId="" providerId="" clId="Web-{4353F3A7-EF2A-4C45-B903-81D412738F1C}" dt="2018-10-22T13:54:08.528" v="45" actId="20577"/>
        <pc:sldMkLst>
          <pc:docMk/>
          <pc:sldMk cId="139272815" sldId="402"/>
        </pc:sldMkLst>
        <pc:spChg chg="mod">
          <ac:chgData name="" userId="" providerId="" clId="Web-{4353F3A7-EF2A-4C45-B903-81D412738F1C}" dt="2018-10-22T13:54:08.528" v="45" actId="20577"/>
          <ac:spMkLst>
            <pc:docMk/>
            <pc:sldMk cId="139272815" sldId="402"/>
            <ac:spMk id="3" creationId="{00000000-0000-0000-0000-000000000000}"/>
          </ac:spMkLst>
        </pc:spChg>
      </pc:sldChg>
      <pc:sldChg chg="delSp modSp add replId">
        <pc:chgData name="" userId="" providerId="" clId="Web-{4353F3A7-EF2A-4C45-B903-81D412738F1C}" dt="2018-10-22T14:01:44.015" v="67" actId="20577"/>
        <pc:sldMkLst>
          <pc:docMk/>
          <pc:sldMk cId="701452980" sldId="403"/>
        </pc:sldMkLst>
        <pc:spChg chg="mod">
          <ac:chgData name="" userId="" providerId="" clId="Web-{4353F3A7-EF2A-4C45-B903-81D412738F1C}" dt="2018-10-22T14:01:44.015" v="67" actId="20577"/>
          <ac:spMkLst>
            <pc:docMk/>
            <pc:sldMk cId="701452980" sldId="403"/>
            <ac:spMk id="3" creationId="{00000000-0000-0000-0000-000000000000}"/>
          </ac:spMkLst>
        </pc:spChg>
        <pc:picChg chg="del">
          <ac:chgData name="" userId="" providerId="" clId="Web-{4353F3A7-EF2A-4C45-B903-81D412738F1C}" dt="2018-10-22T14:00:44.077" v="61"/>
          <ac:picMkLst>
            <pc:docMk/>
            <pc:sldMk cId="701452980" sldId="403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FB6B-1717-E942-885D-AB52F827A458}" type="datetimeFigureOut">
              <a:rPr lang="de-DE" smtClean="0"/>
              <a:t>15.10.19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30F1E-0252-2445-B0B5-DFE8C9705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91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Erwägen Sie, über Folgendes zu sprechen: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Grundschlagarten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Ballrotation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AT"/>
              <a:t>Master-Untertitelformat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AT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AT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55AC9BFD-4C5C-2D41-AB43-3F9AA5B79008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55AC9BFD-4C5C-2D41-AB43-3F9AA5B7900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AT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97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92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21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81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00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2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AT"/>
              <a:t>Mastertitelformat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32232" y="1849969"/>
            <a:ext cx="8503920" cy="4422822"/>
          </a:xfrm>
        </p:spPr>
        <p:txBody>
          <a:bodyPr/>
          <a:lstStyle/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dirty="0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71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57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95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AT"/>
              <a:t>Mastertextformat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AT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AT"/>
              <a:t>Mastertitelformat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AT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AT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5AC9BFD-4C5C-2D41-AB43-3F9AA5B7900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AT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AT"/>
              <a:t>Mastertitelformat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AC9BFD-4C5C-2D41-AB43-3F9AA5B79008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AT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AT"/>
              <a:t>Mastertextformat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AT"/>
              <a:t>Mastertextformat bearbeiten</a:t>
            </a:r>
          </a:p>
          <a:p>
            <a:pPr lvl="1" eaLnBrk="1" latinLnBrk="0" hangingPunct="1"/>
            <a:r>
              <a:rPr lang="de-AT"/>
              <a:t>Zweite Ebene</a:t>
            </a:r>
          </a:p>
          <a:p>
            <a:pPr lvl="2" eaLnBrk="1" latinLnBrk="0" hangingPunct="1"/>
            <a:r>
              <a:rPr lang="de-AT"/>
              <a:t>Dritte Ebene</a:t>
            </a:r>
          </a:p>
          <a:p>
            <a:pPr lvl="3" eaLnBrk="1" latinLnBrk="0" hangingPunct="1"/>
            <a:r>
              <a:rPr lang="de-AT"/>
              <a:t>Vierte Ebene</a:t>
            </a:r>
          </a:p>
          <a:p>
            <a:pPr lvl="4" eaLnBrk="1" latinLnBrk="0" hangingPunct="1"/>
            <a:r>
              <a:rPr lang="de-AT"/>
              <a:t>Fünfte Ebene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AC9BFD-4C5C-2D41-AB43-3F9AA5B7900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55AC9BFD-4C5C-2D41-AB43-3F9AA5B7900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AT"/>
              <a:t>Mastertitelformat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AT" dirty="0"/>
              <a:t>Bild auf Platzhalter ziehen oder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AT"/>
              <a:t>Mastertextformat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029A58-661D-9C43-B957-059C8A849706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Mastertextformat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9BFD-4C5C-2D41-AB43-3F9AA5B7900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A0364-EF23-FD4C-A46D-A2AAF20529C8}" type="datetimeFigureOut">
              <a:rPr lang="de-DE" smtClean="0"/>
              <a:t>15.10.19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4CB2-5C8A-DB46-849C-7AF52F7751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73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vtv.austria.liga.n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749" y="1986335"/>
            <a:ext cx="8157691" cy="758952"/>
          </a:xfrm>
        </p:spPr>
        <p:txBody>
          <a:bodyPr>
            <a:noAutofit/>
          </a:bodyPr>
          <a:lstStyle/>
          <a:p>
            <a:pPr algn="l"/>
            <a:r>
              <a:rPr lang="de-DE" sz="5400" b="1" dirty="0">
                <a:solidFill>
                  <a:srgbClr val="C00000"/>
                </a:solidFill>
              </a:rPr>
              <a:t>Tag des Vereinsfunktionärs</a:t>
            </a:r>
            <a:endParaRPr lang="de-DE" sz="54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8460" y="4826767"/>
            <a:ext cx="7897980" cy="1200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="1" dirty="0"/>
              <a:t>Montag, den 14. Oktober 2019</a:t>
            </a:r>
          </a:p>
          <a:p>
            <a:endParaRPr lang="de-DE" sz="2400" b="1" dirty="0"/>
          </a:p>
          <a:p>
            <a:r>
              <a:rPr lang="de-DE" sz="2400" b="1" dirty="0"/>
              <a:t>19.30 Uhr: „Meeting der Sportwarte“</a:t>
            </a:r>
            <a:endParaRPr lang="de-DE" sz="2400" b="1" dirty="0">
              <a:cs typeface="Calibri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b="44873"/>
          <a:stretch/>
        </p:blipFill>
        <p:spPr>
          <a:xfrm>
            <a:off x="260946" y="514926"/>
            <a:ext cx="2679049" cy="68150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78460" y="4112714"/>
            <a:ext cx="1816651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sz="2800" dirty="0"/>
              <a:t>Sportwarte</a:t>
            </a:r>
          </a:p>
        </p:txBody>
      </p:sp>
    </p:spTree>
    <p:extLst>
      <p:ext uri="{BB962C8B-B14F-4D97-AF65-F5344CB8AC3E}">
        <p14:creationId xmlns:p14="http://schemas.microsoft.com/office/powerpoint/2010/main" val="276910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4800" y="2147341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>
                <a:solidFill>
                  <a:srgbClr val="C00000"/>
                </a:solidFill>
                <a:cs typeface="Calibri"/>
              </a:rPr>
              <a:t>Änderungen/Klarstellung/Fragen </a:t>
            </a:r>
            <a:br>
              <a:rPr lang="de-DE" sz="4000" b="1" dirty="0">
                <a:solidFill>
                  <a:srgbClr val="C00000"/>
                </a:solidFill>
                <a:cs typeface="Calibri"/>
              </a:rPr>
            </a:br>
            <a:r>
              <a:rPr lang="de-DE" sz="4000" b="1" dirty="0">
                <a:solidFill>
                  <a:srgbClr val="C00000"/>
                </a:solidFill>
                <a:cs typeface="Calibri"/>
              </a:rPr>
              <a:t>des letzten Spieljahres</a:t>
            </a:r>
            <a:endParaRPr lang="de-DE" sz="4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86688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D463A-8873-FF43-A2EF-9CA74540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374754"/>
            <a:ext cx="7525062" cy="987552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/>
              <a:t>Vergabe Spieltermine außer </a:t>
            </a:r>
            <a:br>
              <a:rPr lang="de-DE" b="1" dirty="0"/>
            </a:br>
            <a:r>
              <a:rPr lang="de-DE" b="1" dirty="0"/>
              <a:t>Damen und Herren A-Liga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CA0AEE-F1B7-1A40-A6C0-AF381B5E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7163" y="1550166"/>
            <a:ext cx="8503920" cy="4422822"/>
          </a:xfrm>
        </p:spPr>
        <p:txBody>
          <a:bodyPr>
            <a:noAutofit/>
          </a:bodyPr>
          <a:lstStyle/>
          <a:p>
            <a:r>
              <a:rPr lang="de-DE" sz="2400" dirty="0"/>
              <a:t>Für alle anderen Mannschaften (Herren B-, C- und D-Liga) ist Samstag 14 Uhr der reguläre Spieltermin.</a:t>
            </a:r>
            <a:endParaRPr lang="de-AT" sz="2400" dirty="0"/>
          </a:p>
          <a:p>
            <a:r>
              <a:rPr lang="de-DE" sz="2400" dirty="0"/>
              <a:t> </a:t>
            </a:r>
            <a:endParaRPr lang="de-AT" sz="2400" dirty="0"/>
          </a:p>
          <a:p>
            <a:r>
              <a:rPr lang="de-DE" sz="2800" b="1" dirty="0"/>
              <a:t>Dabei gilt: Herren A vor Damen A vor Herren 35A, Damen 35A,… vor Herren B, Damen B, Herren 35B, Damen 35B,…</a:t>
            </a:r>
            <a:endParaRPr lang="de-AT" sz="2800" b="1" dirty="0"/>
          </a:p>
          <a:p>
            <a:r>
              <a:rPr lang="de-DE" sz="2400" dirty="0"/>
              <a:t> </a:t>
            </a:r>
            <a:endParaRPr lang="de-AT" sz="2400" dirty="0"/>
          </a:p>
          <a:p>
            <a:r>
              <a:rPr lang="de-DE" sz="2000" dirty="0"/>
              <a:t>Offizielle Ausweichtermine bei Vollbelegung am Samstag um 14.00 Uhr</a:t>
            </a:r>
            <a:endParaRPr lang="de-AT" sz="2000" dirty="0"/>
          </a:p>
          <a:p>
            <a:r>
              <a:rPr lang="de-DE" sz="2400" dirty="0"/>
              <a:t>1. Samstag, 09.00 Uhr </a:t>
            </a:r>
            <a:endParaRPr lang="de-AT" sz="2400" dirty="0"/>
          </a:p>
          <a:p>
            <a:r>
              <a:rPr lang="de-DE" sz="2400" dirty="0"/>
              <a:t>2. Sonntag, 09.30 Uhr</a:t>
            </a:r>
            <a:endParaRPr lang="de-AT" sz="2400" dirty="0"/>
          </a:p>
          <a:p>
            <a:r>
              <a:rPr lang="de-DE" sz="2400" dirty="0"/>
              <a:t>3. Sonntag, 14.00 Uhr</a:t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8850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33" y="370698"/>
            <a:ext cx="8335962" cy="93429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Unvollständiges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Antreten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einer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vorderen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Mannschaft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046" y="2353781"/>
            <a:ext cx="5255249" cy="2587778"/>
          </a:xfrm>
        </p:spPr>
        <p:txBody>
          <a:bodyPr anchor="b">
            <a:normAutofit fontScale="85000" lnSpcReduction="10000"/>
          </a:bodyPr>
          <a:lstStyle/>
          <a:p>
            <a:r>
              <a:rPr lang="de-AT" sz="3200" dirty="0"/>
              <a:t>Eine vordere Mannschaft kann unvollständig antreten, da es sich um einzelne Spielerlisten handelt.</a:t>
            </a:r>
          </a:p>
          <a:p>
            <a:pPr marL="0" indent="0">
              <a:buNone/>
            </a:pPr>
            <a:endParaRPr lang="de-AT" sz="3200" dirty="0"/>
          </a:p>
          <a:p>
            <a:r>
              <a:rPr lang="de-AT" sz="3200" dirty="0"/>
              <a:t>Die Strafen dafür werden höher sein, damit nicht taktiert wird.</a:t>
            </a:r>
            <a:endParaRPr sz="3200" dirty="0"/>
          </a:p>
        </p:txBody>
      </p:sp>
      <p:sp>
        <p:nvSpPr>
          <p:cNvPr id="4" name="Wolkenförmige Legende 3">
            <a:extLst>
              <a:ext uri="{FF2B5EF4-FFF2-40B4-BE49-F238E27FC236}">
                <a16:creationId xmlns:a16="http://schemas.microsoft.com/office/drawing/2014/main" id="{5D27E41B-C536-A640-BDB3-0B2C5A906220}"/>
              </a:ext>
            </a:extLst>
          </p:cNvPr>
          <p:cNvSpPr/>
          <p:nvPr/>
        </p:nvSpPr>
        <p:spPr>
          <a:xfrm>
            <a:off x="358333" y="4941559"/>
            <a:ext cx="4948773" cy="1308847"/>
          </a:xfrm>
          <a:prstGeom prst="cloudCallout">
            <a:avLst>
              <a:gd name="adj1" fmla="val 21034"/>
              <a:gd name="adj2" fmla="val -8955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Nichtantreten: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4-er Teams € 250,- (statt €70,-)/ 6-er Teams € 500,- (statt € 100,-)</a:t>
            </a:r>
          </a:p>
        </p:txBody>
      </p:sp>
    </p:spTree>
    <p:extLst>
      <p:ext uri="{BB962C8B-B14F-4D97-AF65-F5344CB8AC3E}">
        <p14:creationId xmlns:p14="http://schemas.microsoft.com/office/powerpoint/2010/main" val="278522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33" y="370698"/>
            <a:ext cx="8335962" cy="934299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Definition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einer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Runde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8" y="1649242"/>
            <a:ext cx="8079698" cy="3432423"/>
          </a:xfrm>
        </p:spPr>
        <p:txBody>
          <a:bodyPr anchor="b">
            <a:normAutofit/>
          </a:bodyPr>
          <a:lstStyle/>
          <a:p>
            <a:r>
              <a:rPr lang="de-DE" dirty="0"/>
              <a:t>Durch den Einsatz eines Spielers in der Bundesliga verliert er in dieser Runde die Einsatzberechtigung in der Landesliga (VMM) derselben Altersklasse.</a:t>
            </a:r>
            <a:endParaRPr lang="de-AT" dirty="0"/>
          </a:p>
          <a:p>
            <a:r>
              <a:rPr lang="de-DE" b="1" dirty="0"/>
              <a:t>Als „diese Runde“ gilt die kalendarische Woche (Mo-So) und nicht die selbe Meisterschaftsrunde. </a:t>
            </a:r>
            <a:endParaRPr lang="de-AT" b="1" dirty="0"/>
          </a:p>
          <a:p>
            <a:endParaRPr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E03916-E416-A544-BE97-08672BD1212B}"/>
              </a:ext>
            </a:extLst>
          </p:cNvPr>
          <p:cNvSpPr/>
          <p:nvPr/>
        </p:nvSpPr>
        <p:spPr>
          <a:xfrm>
            <a:off x="4526314" y="4727652"/>
            <a:ext cx="3962401" cy="13965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Noch zur Klärung, ob eine Runde eventuell nur Freitag bis Sonntag ist…</a:t>
            </a:r>
          </a:p>
        </p:txBody>
      </p:sp>
    </p:spTree>
    <p:extLst>
      <p:ext uri="{BB962C8B-B14F-4D97-AF65-F5344CB8AC3E}">
        <p14:creationId xmlns:p14="http://schemas.microsoft.com/office/powerpoint/2010/main" val="136240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7541" y="565043"/>
            <a:ext cx="5255249" cy="93429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Single-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Stützen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51" y="1499342"/>
            <a:ext cx="5255249" cy="2587778"/>
          </a:xfrm>
        </p:spPr>
        <p:txBody>
          <a:bodyPr anchor="b">
            <a:normAutofit/>
          </a:bodyPr>
          <a:lstStyle/>
          <a:p>
            <a:r>
              <a:rPr lang="de-AT" sz="3200" dirty="0"/>
              <a:t>Single-Stützen sind laut Tennisregeln verpflichtend bei allen Einzelspielen einzusetzen.</a:t>
            </a:r>
            <a:endParaRPr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697037-2CAC-4B4C-8821-65C8B363F98A}"/>
              </a:ext>
            </a:extLst>
          </p:cNvPr>
          <p:cNvSpPr txBox="1"/>
          <p:nvPr/>
        </p:nvSpPr>
        <p:spPr>
          <a:xfrm>
            <a:off x="716119" y="4598712"/>
            <a:ext cx="489746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chemeClr val="bg1">
                    <a:lumMod val="50000"/>
                  </a:schemeClr>
                </a:solidFill>
              </a:rPr>
              <a:t>Fazit:</a:t>
            </a:r>
          </a:p>
          <a:p>
            <a:endParaRPr lang="de-DE" sz="13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350" dirty="0">
                <a:solidFill>
                  <a:schemeClr val="bg1">
                    <a:lumMod val="50000"/>
                  </a:schemeClr>
                </a:solidFill>
              </a:rPr>
              <a:t>Wenn Mannschaften nach Singlestützen fragen, dann sollte der Heimverein diese zur Verfügung haben. Kein Spieler kann das Entfernen von Singlestützen fordern.</a:t>
            </a:r>
          </a:p>
        </p:txBody>
      </p:sp>
    </p:spTree>
    <p:extLst>
      <p:ext uri="{BB962C8B-B14F-4D97-AF65-F5344CB8AC3E}">
        <p14:creationId xmlns:p14="http://schemas.microsoft.com/office/powerpoint/2010/main" val="356404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1" y="1460500"/>
            <a:ext cx="2543925" cy="393700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 5.Coaching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87" y="1460500"/>
            <a:ext cx="4729502" cy="3937001"/>
          </a:xfrm>
        </p:spPr>
        <p:txBody>
          <a:bodyPr anchor="ctr">
            <a:normAutofit/>
          </a:bodyPr>
          <a:lstStyle/>
          <a:p>
            <a:r>
              <a:rPr lang="en-US" dirty="0"/>
              <a:t>Bei der Liga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Coaching am Platz </a:t>
            </a:r>
            <a:r>
              <a:rPr lang="en-US" dirty="0" err="1"/>
              <a:t>möglich</a:t>
            </a:r>
            <a:r>
              <a:rPr lang="en-US" dirty="0"/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923C78-7EAE-6C40-A1EF-C774FEB93D44}"/>
              </a:ext>
            </a:extLst>
          </p:cNvPr>
          <p:cNvSpPr txBox="1">
            <a:spLocks/>
          </p:cNvSpPr>
          <p:nvPr/>
        </p:nvSpPr>
        <p:spPr>
          <a:xfrm>
            <a:off x="639891" y="526200"/>
            <a:ext cx="5255249" cy="93429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Coaching am Platz (§9.8)</a:t>
            </a:r>
          </a:p>
        </p:txBody>
      </p:sp>
    </p:spTree>
    <p:extLst>
      <p:ext uri="{BB962C8B-B14F-4D97-AF65-F5344CB8AC3E}">
        <p14:creationId xmlns:p14="http://schemas.microsoft.com/office/powerpoint/2010/main" val="390604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BA820-16A6-1044-B8A6-D94DDE1AD7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24263" y="2474517"/>
            <a:ext cx="7345180" cy="2787031"/>
          </a:xfrm>
        </p:spPr>
        <p:txBody>
          <a:bodyPr/>
          <a:lstStyle/>
          <a:p>
            <a:r>
              <a:rPr lang="de-DE" b="1" dirty="0"/>
              <a:t>Ausländer</a:t>
            </a:r>
            <a:endParaRPr lang="de-AT" b="1" dirty="0"/>
          </a:p>
          <a:p>
            <a:r>
              <a:rPr lang="de-DE" dirty="0"/>
              <a:t>Pro Mannschaft ist ein Ausländer spielberechtigt. </a:t>
            </a:r>
            <a:r>
              <a:rPr lang="de-DE" b="1" dirty="0"/>
              <a:t>Im Doppel kann der im Einzel angetretene Ausländer durch einen anderen Ausländer ersetzt werden</a:t>
            </a:r>
            <a:r>
              <a:rPr lang="de-DE" dirty="0"/>
              <a:t>. Dies gilt auch dann, wenn der Ausländer sein Einzel nicht beendet hat.</a:t>
            </a:r>
            <a:endParaRPr lang="de-AT" dirty="0"/>
          </a:p>
          <a:p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8FC2E5-1F41-874C-BBB6-8C7FA606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7" y="585209"/>
            <a:ext cx="8229600" cy="758952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Ausländerregelung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Einzel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und Doppel (§9.4)</a:t>
            </a:r>
          </a:p>
        </p:txBody>
      </p:sp>
    </p:spTree>
    <p:extLst>
      <p:ext uri="{BB962C8B-B14F-4D97-AF65-F5344CB8AC3E}">
        <p14:creationId xmlns:p14="http://schemas.microsoft.com/office/powerpoint/2010/main" val="275340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5D892-0346-1D40-B10A-BEFCE579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528403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de-DE" sz="3200" dirty="0"/>
              <a:t>Darf an einem Tag in zwei Mannschaften gespielt werden?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C60644-D43D-4E42-94F0-B64684C37D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97836" y="2279644"/>
            <a:ext cx="5568796" cy="343160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Ja.</a:t>
            </a:r>
          </a:p>
          <a:p>
            <a:r>
              <a:rPr lang="de-DE" dirty="0"/>
              <a:t>Es ist auch die Anreise nur zum Doppel möglich. Pünktlich beim Einschreiben in den Spielbericht muss der Spieler anwesend sein.</a:t>
            </a:r>
          </a:p>
          <a:p>
            <a:endParaRPr lang="de-DE" dirty="0"/>
          </a:p>
          <a:p>
            <a:r>
              <a:rPr lang="de-DE" dirty="0"/>
              <a:t>Bei den Einzelspielen müssen alle Spieler zu Beginn anwesend sein.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0AE3C4-8EBC-E749-8F77-0F9A51044D83}"/>
              </a:ext>
            </a:extLst>
          </p:cNvPr>
          <p:cNvSpPr/>
          <p:nvPr/>
        </p:nvSpPr>
        <p:spPr>
          <a:xfrm>
            <a:off x="3512153" y="528403"/>
            <a:ext cx="5284375" cy="210523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Hinweis zu Liga-Beginn im Leitfaden für Mannschaftsführer: Rechtzeitig beim Verein sein, damit man zu Spielbeginn spielbereit am Platz ist.</a:t>
            </a:r>
          </a:p>
        </p:txBody>
      </p:sp>
    </p:spTree>
    <p:extLst>
      <p:ext uri="{BB962C8B-B14F-4D97-AF65-F5344CB8AC3E}">
        <p14:creationId xmlns:p14="http://schemas.microsoft.com/office/powerpoint/2010/main" val="116891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4B707-53E3-CC48-90FB-CB5635F3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67" y="453453"/>
            <a:ext cx="8176585" cy="758952"/>
          </a:xfrm>
        </p:spPr>
        <p:txBody>
          <a:bodyPr/>
          <a:lstStyle/>
          <a:p>
            <a:pPr algn="l"/>
            <a:r>
              <a:rPr lang="de-DE" dirty="0"/>
              <a:t>Gleichstellung laut ÖTV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73AB04-782A-4945-9E89-C825AA7ABC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Ein Verein muss bis zum 15.02. bekannt geben, falls er die vom Vorjahr bestehende Zuordnung widerrufen will.</a:t>
            </a:r>
          </a:p>
          <a:p>
            <a:endParaRPr lang="de-AT" dirty="0"/>
          </a:p>
          <a:p>
            <a:r>
              <a:rPr lang="de-DE" dirty="0"/>
              <a:t>Alle drei Jahre ist ein Nachweis der Meldebestätigung beim Landesverband einzureichen. Wird dies bis zum 15.02. nicht gemacht, so verliert der Spieler die Gleichstellung.</a:t>
            </a:r>
            <a:endParaRPr lang="de-AT" dirty="0"/>
          </a:p>
          <a:p>
            <a:endParaRPr lang="de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8D599-1D1A-2141-8108-0EDCEAE4D094}"/>
              </a:ext>
            </a:extLst>
          </p:cNvPr>
          <p:cNvSpPr/>
          <p:nvPr/>
        </p:nvSpPr>
        <p:spPr>
          <a:xfrm>
            <a:off x="4873751" y="404882"/>
            <a:ext cx="3962401" cy="13965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Vorgehensweise: Liste der Gleichgestellten wird zur Kontrolle  an die Vereine versendet.</a:t>
            </a:r>
          </a:p>
        </p:txBody>
      </p:sp>
    </p:spTree>
    <p:extLst>
      <p:ext uri="{BB962C8B-B14F-4D97-AF65-F5344CB8AC3E}">
        <p14:creationId xmlns:p14="http://schemas.microsoft.com/office/powerpoint/2010/main" val="252521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31347-A8FE-B94C-8FF4-825F3F89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723276"/>
            <a:ext cx="8503921" cy="75895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Gleichstellung B</a:t>
            </a:r>
            <a:br>
              <a:rPr lang="de-DE" dirty="0"/>
            </a:br>
            <a:r>
              <a:rPr lang="de-DE" dirty="0"/>
              <a:t>von Jugendlichen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E33844-CBA5-4C44-80E4-2B77CC452F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0040" y="2449575"/>
            <a:ext cx="8503920" cy="314175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Ausländische Jugendliche</a:t>
            </a:r>
            <a:r>
              <a:rPr lang="de-DE" dirty="0"/>
              <a:t>, die über keine Gleichstellung gemäß § 48 der ÖTV Wettspielordnung verfügen, jedoch zum Zeitpunkt der Nennung </a:t>
            </a:r>
            <a:r>
              <a:rPr lang="de-DE" b="1" dirty="0"/>
              <a:t>seit mindestens fünf Jahren ununterbrochen in einer Mannschaftsliste </a:t>
            </a:r>
            <a:r>
              <a:rPr lang="de-DE" dirty="0"/>
              <a:t>als Jugendliche geführt waren und mindestens einmal jährlich eingesetzt waren, sind wie österreichische Staatsbürger zu behandeln</a:t>
            </a:r>
          </a:p>
        </p:txBody>
      </p:sp>
    </p:spTree>
    <p:extLst>
      <p:ext uri="{BB962C8B-B14F-4D97-AF65-F5344CB8AC3E}">
        <p14:creationId xmlns:p14="http://schemas.microsoft.com/office/powerpoint/2010/main" val="1588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4715" y="533400"/>
            <a:ext cx="8122639" cy="1524000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solidFill>
                  <a:srgbClr val="C00000"/>
                </a:solidFill>
                <a:cs typeface="Calibri"/>
              </a:rPr>
              <a:t>1. Turniere</a:t>
            </a:r>
            <a:endParaRPr lang="de-DE" sz="4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940C16-1086-4F4F-84D1-51C0A355EA51}"/>
              </a:ext>
            </a:extLst>
          </p:cNvPr>
          <p:cNvSpPr txBox="1"/>
          <p:nvPr/>
        </p:nvSpPr>
        <p:spPr>
          <a:xfrm>
            <a:off x="644715" y="2911795"/>
            <a:ext cx="8122639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cs typeface="Calibri"/>
              </a:rPr>
              <a:t>Im Seniorenbereich gibt es ab 01.01.2020 keine ÖTV-Rangliste mehr. Bei allen Turnieren wird Österreich weit nach ITN gesetzt.</a:t>
            </a:r>
          </a:p>
          <a:p>
            <a:endParaRPr lang="de-DE" sz="3200" b="1" dirty="0">
              <a:cs typeface="Calibri"/>
            </a:endParaRPr>
          </a:p>
          <a:p>
            <a:endParaRPr lang="de-DE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03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A7CB6-C6F3-7E43-8FD6-E00074C2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8" y="438462"/>
            <a:ext cx="8146604" cy="758952"/>
          </a:xfrm>
        </p:spPr>
        <p:txBody>
          <a:bodyPr/>
          <a:lstStyle/>
          <a:p>
            <a:pPr algn="l"/>
            <a:r>
              <a:rPr lang="de-DE" dirty="0"/>
              <a:t>Pflichtjugendlicher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4146D9-150F-F342-8E5D-3D0626FDA0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08486" y="1849969"/>
            <a:ext cx="5996065" cy="2976864"/>
          </a:xfrm>
        </p:spPr>
        <p:txBody>
          <a:bodyPr/>
          <a:lstStyle/>
          <a:p>
            <a:r>
              <a:rPr lang="de-DE" dirty="0"/>
              <a:t>Im Bemerkungsfeld hat bei den Herren jeder Mannschaftsführer einzutragen in welcher Mannschaft der Pflichtjugendliche spielt.</a:t>
            </a:r>
          </a:p>
          <a:p>
            <a:r>
              <a:rPr lang="de-DE" dirty="0"/>
              <a:t>Leichtere Überprüfbarkeit für die anderen Teams.</a:t>
            </a:r>
          </a:p>
        </p:txBody>
      </p:sp>
    </p:spTree>
    <p:extLst>
      <p:ext uri="{BB962C8B-B14F-4D97-AF65-F5344CB8AC3E}">
        <p14:creationId xmlns:p14="http://schemas.microsoft.com/office/powerpoint/2010/main" val="253185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4DAF2-B0E6-044D-A2C9-EBD92ACA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5" y="393492"/>
            <a:ext cx="8386447" cy="758952"/>
          </a:xfrm>
        </p:spPr>
        <p:txBody>
          <a:bodyPr/>
          <a:lstStyle/>
          <a:p>
            <a:pPr algn="l"/>
            <a:r>
              <a:rPr lang="de-DE" dirty="0"/>
              <a:t>Quereinsteiger (Seniorenbereich)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C3D04-C9C5-F849-A66B-44F4E2A521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2232" y="1514007"/>
            <a:ext cx="8503920" cy="4758784"/>
          </a:xfrm>
        </p:spPr>
        <p:txBody>
          <a:bodyPr>
            <a:normAutofit fontScale="62500" lnSpcReduction="20000"/>
          </a:bodyPr>
          <a:lstStyle/>
          <a:p>
            <a:r>
              <a:rPr lang="de-DE" b="1" dirty="0"/>
              <a:t>Vorgehen</a:t>
            </a:r>
            <a:endParaRPr lang="de-AT" dirty="0"/>
          </a:p>
          <a:p>
            <a:r>
              <a:rPr lang="de-DE" dirty="0"/>
              <a:t>Ausgangspunkt ist die Ermittlung des durchschnittlichen  ITN Werts  </a:t>
            </a:r>
            <a:r>
              <a:rPr lang="de-AT" dirty="0"/>
              <a:t>der Mannschaft.</a:t>
            </a:r>
          </a:p>
          <a:p>
            <a:r>
              <a:rPr lang="de-DE" dirty="0"/>
              <a:t>Die Liga-Einstufung erfolgt nach Vergleich mit dem Meister-Team und dem jeweiligen Absteiger in die Liga.</a:t>
            </a:r>
            <a:endParaRPr lang="de-AT" dirty="0"/>
          </a:p>
          <a:p>
            <a:r>
              <a:rPr lang="de-DE" b="1" dirty="0"/>
              <a:t>Kein Anspruch</a:t>
            </a:r>
            <a:endParaRPr lang="de-AT" dirty="0"/>
          </a:p>
          <a:p>
            <a:r>
              <a:rPr lang="de-DE" dirty="0"/>
              <a:t>Ein Verein hat keinen Anspruch auf Besserreihung, da  die Auswirkungen auf die Ligastruktur berücksichtigt werden müssen. Der Antrag des Vereins ist bis zum Tag des Vereinsfunktionärs im Oktober/November beim Verband einzureichen. 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/>
              <a:t>      </a:t>
            </a:r>
            <a:r>
              <a:rPr lang="de-DE" b="1" dirty="0">
                <a:solidFill>
                  <a:srgbClr val="C00000"/>
                </a:solidFill>
              </a:rPr>
              <a:t>Dieses Jahr ist ein Ansuchen bis zum 30. November möglich.</a:t>
            </a:r>
          </a:p>
          <a:p>
            <a:pPr marL="0" indent="0">
              <a:buNone/>
            </a:pPr>
            <a:endParaRPr lang="de-AT" dirty="0"/>
          </a:p>
          <a:p>
            <a:r>
              <a:rPr lang="de-DE" dirty="0"/>
              <a:t>Einstufung erfolgt höchstens in die B-Liga. Zuständig ist der VMM-Referent (in Rücksprache mit dem Seniorenreferenten)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r>
              <a:rPr lang="de-DE" b="1" dirty="0"/>
              <a:t>Folge:</a:t>
            </a:r>
            <a:r>
              <a:rPr lang="de-DE" dirty="0"/>
              <a:t> 9-er Liga mit Round Robin und im Folgenjahr entsprechend mehr Absteiger in der jeweiligen Altersklasse.</a:t>
            </a:r>
            <a:endParaRPr lang="de-AT" dirty="0"/>
          </a:p>
          <a:p>
            <a:r>
              <a:rPr lang="de-DE" dirty="0"/>
              <a:t> </a:t>
            </a:r>
            <a:endParaRPr lang="de-AT" dirty="0"/>
          </a:p>
          <a:p>
            <a:endParaRPr lang="de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FDE332-9C10-5A49-99DA-2D98AE944768}"/>
              </a:ext>
            </a:extLst>
          </p:cNvPr>
          <p:cNvSpPr/>
          <p:nvPr/>
        </p:nvSpPr>
        <p:spPr>
          <a:xfrm>
            <a:off x="1936376" y="5237838"/>
            <a:ext cx="6684623" cy="13965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Bei 9-er Liga in diesem Jahr Spielbeginn eine Woche früher.  Bis zum 15.02. Mitteilung sollte im Jahr 2021 eine Mannschaft die AK wechseln wollen.</a:t>
            </a:r>
          </a:p>
        </p:txBody>
      </p:sp>
    </p:spTree>
    <p:extLst>
      <p:ext uri="{BB962C8B-B14F-4D97-AF65-F5344CB8AC3E}">
        <p14:creationId xmlns:p14="http://schemas.microsoft.com/office/powerpoint/2010/main" val="334353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9671" y="533400"/>
            <a:ext cx="8317684" cy="1121181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solidFill>
                  <a:srgbClr val="C00000"/>
                </a:solidFill>
                <a:cs typeface="Calibri"/>
              </a:rPr>
              <a:t>Ehrung der Meister in den A-Ligen</a:t>
            </a:r>
            <a:endParaRPr lang="de-DE" sz="4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37BB75-8A6A-3245-B2B8-1EC58158526D}"/>
              </a:ext>
            </a:extLst>
          </p:cNvPr>
          <p:cNvSpPr txBox="1"/>
          <p:nvPr/>
        </p:nvSpPr>
        <p:spPr>
          <a:xfrm>
            <a:off x="449671" y="2278049"/>
            <a:ext cx="5981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Bei den jeweiligen Landesmeisterschaften zu Beginn der Meisterschaft im Rahmen des Spielerabends.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FA4D79-7AE2-5E4A-9840-700FDB0FDC2D}"/>
              </a:ext>
            </a:extLst>
          </p:cNvPr>
          <p:cNvSpPr/>
          <p:nvPr/>
        </p:nvSpPr>
        <p:spPr>
          <a:xfrm>
            <a:off x="989352" y="3836894"/>
            <a:ext cx="7165298" cy="28687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Wortmeldung: Termin der Senioren-Landes im August nicht ideal. September wäre besser.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Seniorenlandes ist terminlich zu nahe am </a:t>
            </a:r>
            <a:r>
              <a:rPr lang="de-DE" dirty="0" err="1">
                <a:solidFill>
                  <a:schemeClr val="tx1"/>
                </a:solidFill>
              </a:rPr>
              <a:t>Montfortcup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Im kommenden Jahr finden AK und Senioren im TC </a:t>
            </a:r>
            <a:r>
              <a:rPr lang="de-DE" dirty="0" err="1">
                <a:solidFill>
                  <a:schemeClr val="tx1"/>
                </a:solidFill>
              </a:rPr>
              <a:t>Götzis</a:t>
            </a:r>
            <a:r>
              <a:rPr lang="de-DE" dirty="0">
                <a:solidFill>
                  <a:schemeClr val="tx1"/>
                </a:solidFill>
              </a:rPr>
              <a:t> statt. Sollte es Bewerber kleinerer Vereine geben, so ist auch eine separate Durchführung in Folgejahren möglich.</a:t>
            </a:r>
          </a:p>
        </p:txBody>
      </p:sp>
    </p:spTree>
    <p:extLst>
      <p:ext uri="{BB962C8B-B14F-4D97-AF65-F5344CB8AC3E}">
        <p14:creationId xmlns:p14="http://schemas.microsoft.com/office/powerpoint/2010/main" val="86731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Aus der Cloud herunterladen">
            <a:extLst>
              <a:ext uri="{FF2B5EF4-FFF2-40B4-BE49-F238E27FC236}">
                <a16:creationId xmlns:a16="http://schemas.microsoft.com/office/drawing/2014/main" id="{67361338-5023-EA41-852D-4D673C38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67" y="294182"/>
            <a:ext cx="2106118" cy="210611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07FF917-4E1B-0B40-A714-6FD17DB25983}"/>
              </a:ext>
            </a:extLst>
          </p:cNvPr>
          <p:cNvSpPr txBox="1"/>
          <p:nvPr/>
        </p:nvSpPr>
        <p:spPr>
          <a:xfrm>
            <a:off x="644576" y="2400300"/>
            <a:ext cx="7540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Weitere Anpassung für die Zukunft, die möglich wären um die 7 Runden überschaubarer gestalten zu können:</a:t>
            </a:r>
          </a:p>
          <a:p>
            <a:endParaRPr lang="de-DE" dirty="0"/>
          </a:p>
          <a:p>
            <a:r>
              <a:rPr lang="de-DE" b="1" dirty="0"/>
              <a:t>4-er Teams statt 6er-Teams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Einführung Match-Tie-Break in allen Einzelbegegnungen </a:t>
            </a:r>
          </a:p>
          <a:p>
            <a:r>
              <a:rPr lang="de-DE" b="1" dirty="0"/>
              <a:t>-&gt; ZEIT: 2019 von 2.800 Partien ca. 500 im 3. </a:t>
            </a:r>
            <a:r>
              <a:rPr lang="de-DE" b="1"/>
              <a:t>Satz, </a:t>
            </a:r>
            <a:r>
              <a:rPr lang="de-DE" b="1" dirty="0"/>
              <a:t>ca. 20%</a:t>
            </a:r>
          </a:p>
          <a:p>
            <a:r>
              <a:rPr lang="de-DE" b="1" dirty="0"/>
              <a:t>-&gt; d.h. von 4 Matches wird etwas weniger als 1 Match im 3. Satz entschieden</a:t>
            </a:r>
          </a:p>
          <a:p>
            <a:endParaRPr lang="de-DE" b="1" dirty="0"/>
          </a:p>
        </p:txBody>
      </p:sp>
      <p:sp>
        <p:nvSpPr>
          <p:cNvPr id="2" name="Wolkenförmige Legende 1">
            <a:extLst>
              <a:ext uri="{FF2B5EF4-FFF2-40B4-BE49-F238E27FC236}">
                <a16:creationId xmlns:a16="http://schemas.microsoft.com/office/drawing/2014/main" id="{567CE5E7-D5F8-194A-8FF0-0AF458F0F27C}"/>
              </a:ext>
            </a:extLst>
          </p:cNvPr>
          <p:cNvSpPr/>
          <p:nvPr/>
        </p:nvSpPr>
        <p:spPr>
          <a:xfrm>
            <a:off x="2089364" y="294182"/>
            <a:ext cx="2106118" cy="3134818"/>
          </a:xfrm>
          <a:prstGeom prst="cloudCallout">
            <a:avLst>
              <a:gd name="adj1" fmla="val -78298"/>
              <a:gd name="adj2" fmla="val 5220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20% der Matches sind im Jahr 2019 in drei Sätzen entschieden worden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0C821C-A92C-FB40-B9C5-5DAD7F4D9D73}"/>
              </a:ext>
            </a:extLst>
          </p:cNvPr>
          <p:cNvSpPr/>
          <p:nvPr/>
        </p:nvSpPr>
        <p:spPr>
          <a:xfrm>
            <a:off x="5163670" y="294182"/>
            <a:ext cx="3845859" cy="59093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Mitnahme des Themas Match </a:t>
            </a:r>
            <a:r>
              <a:rPr lang="de-DE" dirty="0" err="1">
                <a:solidFill>
                  <a:schemeClr val="tx1"/>
                </a:solidFill>
              </a:rPr>
              <a:t>Tie</a:t>
            </a:r>
            <a:r>
              <a:rPr lang="de-DE" dirty="0">
                <a:solidFill>
                  <a:schemeClr val="tx1"/>
                </a:solidFill>
              </a:rPr>
              <a:t> Break in die Vereine und das Thema sich mit allen erwähnten Vorteilen durch den Kopf gehen lassen… Gesamte Begegnung für Spieler, Zuschauer, Verein, </a:t>
            </a:r>
            <a:r>
              <a:rPr lang="de-DE" dirty="0" err="1">
                <a:solidFill>
                  <a:schemeClr val="tx1"/>
                </a:solidFill>
              </a:rPr>
              <a:t>Gastro</a:t>
            </a:r>
            <a:r>
              <a:rPr lang="de-DE" dirty="0">
                <a:solidFill>
                  <a:schemeClr val="tx1"/>
                </a:solidFill>
              </a:rPr>
              <a:t>, Familie besser planbar.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Umstellung auf 4-er Mannschaften muss mit allen Konsequenzen überdacht werden und kann gesondert mal vorbereitet werden – Thema Pflichtjugendlicher? </a:t>
            </a:r>
          </a:p>
        </p:txBody>
      </p:sp>
    </p:spTree>
    <p:extLst>
      <p:ext uri="{BB962C8B-B14F-4D97-AF65-F5344CB8AC3E}">
        <p14:creationId xmlns:p14="http://schemas.microsoft.com/office/powerpoint/2010/main" val="261472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 descr="Ein Bild, das Kleidung, Schuhe, sitzend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482CA0A5-2D88-4B69-87BC-C4EDEF61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4" y="452952"/>
            <a:ext cx="8595647" cy="57206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3C2B54-CA1D-495B-A0C9-8C037FDB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68" y="2574964"/>
            <a:ext cx="8534400" cy="3598589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C00000"/>
                </a:solidFill>
                <a:cs typeface="Calibri"/>
              </a:rPr>
              <a:t>Danke für euer Kommen, euren Input und den Austausch! Wir freuen uns jetzt auf noch weiter dauernde Gespräche an der Bar!</a:t>
            </a: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br>
              <a:rPr lang="de-DE" b="1" dirty="0">
                <a:solidFill>
                  <a:srgbClr val="C00000"/>
                </a:solidFill>
                <a:cs typeface="Calibri"/>
              </a:rPr>
            </a:br>
            <a:r>
              <a:rPr lang="de-DE" b="1" dirty="0">
                <a:solidFill>
                  <a:srgbClr val="C00000"/>
                </a:solidFill>
                <a:cs typeface="Calibri"/>
              </a:rPr>
              <a:t>Für heute ist der Tennis-Marathon zu Ende...</a:t>
            </a:r>
          </a:p>
        </p:txBody>
      </p:sp>
    </p:spTree>
    <p:extLst>
      <p:ext uri="{BB962C8B-B14F-4D97-AF65-F5344CB8AC3E}">
        <p14:creationId xmlns:p14="http://schemas.microsoft.com/office/powerpoint/2010/main" val="80662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4715" y="533400"/>
            <a:ext cx="8122639" cy="1524000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solidFill>
                  <a:srgbClr val="C00000"/>
                </a:solidFill>
                <a:cs typeface="Calibri"/>
              </a:rPr>
              <a:t>2. Tennisliga </a:t>
            </a:r>
            <a:br>
              <a:rPr lang="de-DE" sz="4000" b="1" dirty="0">
                <a:solidFill>
                  <a:srgbClr val="C00000"/>
                </a:solidFill>
                <a:cs typeface="Calibri"/>
              </a:rPr>
            </a:br>
            <a:r>
              <a:rPr lang="de-DE" sz="4000" b="1" dirty="0">
                <a:solidFill>
                  <a:srgbClr val="C00000"/>
                </a:solidFill>
                <a:cs typeface="Calibri"/>
              </a:rPr>
              <a:t>Allg. Klasse und Senioren</a:t>
            </a:r>
            <a:endParaRPr lang="de-DE" sz="4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940C16-1086-4F4F-84D1-51C0A355EA51}"/>
              </a:ext>
            </a:extLst>
          </p:cNvPr>
          <p:cNvSpPr txBox="1"/>
          <p:nvPr/>
        </p:nvSpPr>
        <p:spPr>
          <a:xfrm>
            <a:off x="644716" y="2441326"/>
            <a:ext cx="8122639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cs typeface="Calibri"/>
              </a:rPr>
              <a:t>Sportwart                                                             </a:t>
            </a:r>
            <a:r>
              <a:rPr lang="de-DE" b="1" dirty="0">
                <a:cs typeface="Calibri"/>
              </a:rPr>
              <a:t>Matthias Schwärzler</a:t>
            </a:r>
          </a:p>
          <a:p>
            <a:br>
              <a:rPr lang="de-DE" dirty="0">
                <a:cs typeface="Calibri"/>
              </a:rPr>
            </a:br>
            <a:r>
              <a:rPr lang="de-DE" dirty="0">
                <a:cs typeface="Calibri"/>
              </a:rPr>
              <a:t>Liga-Referentin und Begleitung der Liga         </a:t>
            </a:r>
            <a:r>
              <a:rPr lang="de-DE" b="1" dirty="0">
                <a:cs typeface="Calibri"/>
              </a:rPr>
              <a:t>Evelyn Ratt-Nenning</a:t>
            </a:r>
            <a:r>
              <a:rPr lang="de-DE" dirty="0">
                <a:cs typeface="Calibri"/>
              </a:rPr>
              <a:t> </a:t>
            </a:r>
          </a:p>
          <a:p>
            <a:endParaRPr lang="de-DE" dirty="0">
              <a:cs typeface="Calibri"/>
            </a:endParaRPr>
          </a:p>
          <a:p>
            <a:r>
              <a:rPr lang="de-DE" dirty="0">
                <a:cs typeface="Calibri"/>
              </a:rPr>
              <a:t>Liga-Ausschuss						</a:t>
            </a:r>
            <a:r>
              <a:rPr lang="de-DE" b="1" dirty="0">
                <a:cs typeface="Calibri"/>
              </a:rPr>
              <a:t>Matthias Schmid (TC Hard), Uli Knoll (TC 									ESV Feldkirch), Christoph 												Meyer (SG </a:t>
            </a:r>
            <a:r>
              <a:rPr lang="de-DE" b="1" dirty="0" err="1">
                <a:cs typeface="Calibri"/>
              </a:rPr>
              <a:t>Blumenegg</a:t>
            </a:r>
            <a:r>
              <a:rPr lang="de-DE" b="1" dirty="0">
                <a:cs typeface="Calibri"/>
              </a:rPr>
              <a:t>), Philipp Linder 										(UTC </a:t>
            </a:r>
            <a:r>
              <a:rPr lang="de-DE" b="1" dirty="0" err="1">
                <a:cs typeface="Calibri"/>
              </a:rPr>
              <a:t>Vandans</a:t>
            </a:r>
            <a:r>
              <a:rPr lang="de-DE" b="1" dirty="0">
                <a:cs typeface="Calibri"/>
              </a:rPr>
              <a:t>), </a:t>
            </a:r>
            <a:r>
              <a:rPr lang="de-DE" b="1" dirty="0" err="1">
                <a:cs typeface="Calibri"/>
              </a:rPr>
              <a:t>Güni</a:t>
            </a:r>
            <a:r>
              <a:rPr lang="de-DE" b="1" dirty="0">
                <a:cs typeface="Calibri"/>
              </a:rPr>
              <a:t> </a:t>
            </a:r>
            <a:r>
              <a:rPr lang="de-DE" b="1" dirty="0" err="1">
                <a:cs typeface="Calibri"/>
              </a:rPr>
              <a:t>Grabher</a:t>
            </a:r>
            <a:r>
              <a:rPr lang="de-DE" b="1" dirty="0">
                <a:cs typeface="Calibri"/>
              </a:rPr>
              <a:t> 											(Seniorenreferent), Birgit Schobel 										(Referentin der Jugend), Heike Reiner 										(Liga-Referentin Jugend)</a:t>
            </a:r>
          </a:p>
          <a:p>
            <a:r>
              <a:rPr lang="de-DE" dirty="0">
                <a:cs typeface="Calibri"/>
              </a:rPr>
              <a:t>                                                                                                                                            </a:t>
            </a:r>
          </a:p>
          <a:p>
            <a:r>
              <a:rPr lang="de-DE" dirty="0">
                <a:cs typeface="Calibri"/>
              </a:rPr>
              <a:t>IT-Begleitung                                                        </a:t>
            </a:r>
            <a:r>
              <a:rPr lang="de-DE" b="1" dirty="0">
                <a:cs typeface="Calibri"/>
              </a:rPr>
              <a:t>Gerhard </a:t>
            </a:r>
            <a:r>
              <a:rPr lang="de-DE" b="1" dirty="0" err="1">
                <a:cs typeface="Calibri"/>
              </a:rPr>
              <a:t>Nenning</a:t>
            </a:r>
            <a:endParaRPr lang="de-DE" b="1" dirty="0">
              <a:cs typeface="Calibri"/>
            </a:endParaRPr>
          </a:p>
          <a:p>
            <a:endParaRPr lang="de-DE" dirty="0">
              <a:cs typeface="Calibri"/>
            </a:endParaRPr>
          </a:p>
          <a:p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15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800" dirty="0">
                <a:solidFill>
                  <a:srgbClr val="C00000"/>
                </a:solidFill>
              </a:rPr>
              <a:t>Liga Umfrage </a:t>
            </a:r>
            <a:br>
              <a:rPr lang="de-DE" sz="3800" dirty="0">
                <a:solidFill>
                  <a:srgbClr val="C00000"/>
                </a:solidFill>
              </a:rPr>
            </a:br>
            <a:r>
              <a:rPr lang="de-DE" sz="3800" dirty="0">
                <a:solidFill>
                  <a:srgbClr val="C00000"/>
                </a:solidFill>
              </a:rPr>
              <a:t>Round Robin vs. Play off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160AEF-3B21-554D-8E35-E533252511D4}"/>
              </a:ext>
            </a:extLst>
          </p:cNvPr>
          <p:cNvSpPr txBox="1"/>
          <p:nvPr/>
        </p:nvSpPr>
        <p:spPr>
          <a:xfrm>
            <a:off x="854438" y="2769276"/>
            <a:ext cx="7772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Klare Befürwortung der Vereine des RR-Modus und deshalb haben wir im Liga-Ausschuss in den zwei Meetings im Anschluss an die Liga das Jahr 2020 entsprechend vorbereitet.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7837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800" dirty="0">
                <a:solidFill>
                  <a:srgbClr val="C00000"/>
                </a:solidFill>
              </a:rPr>
              <a:t>Liga Umfrage </a:t>
            </a:r>
            <a:br>
              <a:rPr lang="de-DE" sz="3800" dirty="0">
                <a:solidFill>
                  <a:srgbClr val="C00000"/>
                </a:solidFill>
              </a:rPr>
            </a:br>
            <a:r>
              <a:rPr lang="de-DE" sz="3800" dirty="0">
                <a:solidFill>
                  <a:srgbClr val="C00000"/>
                </a:solidFill>
              </a:rPr>
              <a:t>Round Robin vs. Play off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A95E09-2973-7F46-8514-9AAEB753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73" y="2467747"/>
            <a:ext cx="5911911" cy="36407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1160AEF-3B21-554D-8E35-E533252511D4}"/>
              </a:ext>
            </a:extLst>
          </p:cNvPr>
          <p:cNvSpPr txBox="1"/>
          <p:nvPr/>
        </p:nvSpPr>
        <p:spPr>
          <a:xfrm>
            <a:off x="5201587" y="2506634"/>
            <a:ext cx="3546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20% Beibehaltung PO-Modus</a:t>
            </a:r>
          </a:p>
          <a:p>
            <a:endParaRPr lang="de-DE" sz="2400" dirty="0"/>
          </a:p>
          <a:p>
            <a:r>
              <a:rPr lang="de-DE" sz="2400" dirty="0"/>
              <a:t>33,3 % Round Robin m. Finale in der A-Liga Allg. Klasse</a:t>
            </a:r>
          </a:p>
          <a:p>
            <a:endParaRPr lang="de-DE" sz="2400" dirty="0"/>
          </a:p>
          <a:p>
            <a:r>
              <a:rPr lang="de-DE" sz="2400" dirty="0"/>
              <a:t>46,7% Round Robin o. Finale in der A-Liga Allg. Klasse</a:t>
            </a:r>
          </a:p>
        </p:txBody>
      </p:sp>
    </p:spTree>
    <p:extLst>
      <p:ext uri="{BB962C8B-B14F-4D97-AF65-F5344CB8AC3E}">
        <p14:creationId xmlns:p14="http://schemas.microsoft.com/office/powerpoint/2010/main" val="13927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800" dirty="0">
                <a:solidFill>
                  <a:srgbClr val="C00000"/>
                </a:solidFill>
              </a:rPr>
              <a:t>Was bedeutet dies?</a:t>
            </a:r>
            <a:br>
              <a:rPr lang="de-DE" sz="3800" dirty="0">
                <a:solidFill>
                  <a:srgbClr val="C00000"/>
                </a:solidFill>
              </a:rPr>
            </a:br>
            <a:r>
              <a:rPr lang="de-DE" sz="3800" dirty="0">
                <a:solidFill>
                  <a:srgbClr val="C00000"/>
                </a:solidFill>
              </a:rPr>
              <a:t>Welche Änderungen gibt es?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160AEF-3B21-554D-8E35-E533252511D4}"/>
              </a:ext>
            </a:extLst>
          </p:cNvPr>
          <p:cNvSpPr txBox="1"/>
          <p:nvPr/>
        </p:nvSpPr>
        <p:spPr>
          <a:xfrm>
            <a:off x="722313" y="2551073"/>
            <a:ext cx="7772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8-er Gruppen mit Round Robin (7 Spiele) – Vorteil: bei Schlechtwetter kein Terminstress wegen Verschieben, alle Spieler und Gegner sind von Beginn an bekannt.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AT" sz="2000" dirty="0"/>
              <a:t>Achtung: bei den </a:t>
            </a:r>
            <a:r>
              <a:rPr lang="de-AT" sz="2000" b="1" dirty="0"/>
              <a:t>Damen AK sind in der B-Liga</a:t>
            </a:r>
            <a:r>
              <a:rPr lang="de-AT" sz="2000" dirty="0"/>
              <a:t> noch 16 Teams und dort Vorankündigung, dass im kommenden Jahr dann die Anpassung (mehr Absteiger) an die anderen Ligen erfolgt und im B auch nur 8 Teams sind und dann das C breiter wird. Ab 2021 dann B-Liga mit 8 Teams.</a:t>
            </a:r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7" name="Grafik 6" descr="Aus der Cloud herunterladen">
            <a:extLst>
              <a:ext uri="{FF2B5EF4-FFF2-40B4-BE49-F238E27FC236}">
                <a16:creationId xmlns:a16="http://schemas.microsoft.com/office/drawing/2014/main" id="{FA32579F-96FA-7743-BE6B-B7A34E3C2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3148" y="242341"/>
            <a:ext cx="2106118" cy="21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75476" y="-146237"/>
            <a:ext cx="8316913" cy="1120775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solidFill>
                  <a:srgbClr val="C00000"/>
                </a:solidFill>
                <a:cs typeface="Calibri"/>
              </a:rPr>
              <a:t>Terminplanung</a:t>
            </a:r>
            <a:endParaRPr lang="de-DE" sz="4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B082DEC-14AF-914C-9FD2-F2BA5E948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31799"/>
              </p:ext>
            </p:extLst>
          </p:nvPr>
        </p:nvGraphicFramePr>
        <p:xfrm>
          <a:off x="396273" y="845379"/>
          <a:ext cx="7929797" cy="583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9122">
                  <a:extLst>
                    <a:ext uri="{9D8B030D-6E8A-4147-A177-3AD203B41FA5}">
                      <a16:colId xmlns:a16="http://schemas.microsoft.com/office/drawing/2014/main" val="2239770495"/>
                    </a:ext>
                  </a:extLst>
                </a:gridCol>
                <a:gridCol w="1035241">
                  <a:extLst>
                    <a:ext uri="{9D8B030D-6E8A-4147-A177-3AD203B41FA5}">
                      <a16:colId xmlns:a16="http://schemas.microsoft.com/office/drawing/2014/main" val="2821248591"/>
                    </a:ext>
                  </a:extLst>
                </a:gridCol>
                <a:gridCol w="1443784">
                  <a:extLst>
                    <a:ext uri="{9D8B030D-6E8A-4147-A177-3AD203B41FA5}">
                      <a16:colId xmlns:a16="http://schemas.microsoft.com/office/drawing/2014/main" val="2568107290"/>
                    </a:ext>
                  </a:extLst>
                </a:gridCol>
                <a:gridCol w="1035241">
                  <a:extLst>
                    <a:ext uri="{9D8B030D-6E8A-4147-A177-3AD203B41FA5}">
                      <a16:colId xmlns:a16="http://schemas.microsoft.com/office/drawing/2014/main" val="2907982378"/>
                    </a:ext>
                  </a:extLst>
                </a:gridCol>
                <a:gridCol w="1606409">
                  <a:extLst>
                    <a:ext uri="{9D8B030D-6E8A-4147-A177-3AD203B41FA5}">
                      <a16:colId xmlns:a16="http://schemas.microsoft.com/office/drawing/2014/main" val="3281456364"/>
                    </a:ext>
                  </a:extLst>
                </a:gridCol>
              </a:tblGrid>
              <a:tr h="185252"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195503449"/>
                  </a:ext>
                </a:extLst>
              </a:tr>
              <a:tr h="203246">
                <a:tc>
                  <a:txBody>
                    <a:bodyPr/>
                    <a:lstStyle/>
                    <a:p>
                      <a:pPr algn="l" fontAlgn="b"/>
                      <a:r>
                        <a:rPr lang="de-AT" sz="2000" u="none" strike="noStrike" dirty="0">
                          <a:effectLst/>
                        </a:rPr>
                        <a:t>Round Robin-System</a:t>
                      </a:r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37042668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239224817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1. Runde 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16./17. Mai 2020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930338362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751761768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Ersatztermin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u="none" strike="noStrike">
                          <a:effectLst/>
                        </a:rPr>
                        <a:t>21.Mai.20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Donnerstag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2917728666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773966157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2. Runde 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23./24. Mai 2020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315298574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587997130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Ersatztermin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u="none" strike="noStrike">
                          <a:effectLst/>
                        </a:rPr>
                        <a:t>01.Jun.20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Montag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875656574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2902072564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3. Runde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30./31 Mai 2020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Pfingsten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541399617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168324559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Ersatztermin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u="none" strike="noStrike">
                          <a:effectLst/>
                        </a:rPr>
                        <a:t>01.Jun.20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Montag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551461381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2603209765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4. Runde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6./7. Juni 2020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652415572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2529023295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Ersatztermin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u="none" strike="noStrike">
                          <a:effectLst/>
                        </a:rPr>
                        <a:t>11.Jun.20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Donnerstag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882854794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759916675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5. Runde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13./14. Juni 2020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203333652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828539191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6. Runde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20./21. Juni 2020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532156306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009774567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7. Runde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27./28. Juni 2020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1899505601"/>
                  </a:ext>
                </a:extLst>
              </a:tr>
              <a:tr h="209195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966130801"/>
                  </a:ext>
                </a:extLst>
              </a:tr>
              <a:tr h="185252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Ersatztermin</a:t>
                      </a:r>
                      <a:endParaRPr lang="de-A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4./5. Juli 2020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>
                          <a:effectLst/>
                        </a:rPr>
                        <a:t> </a:t>
                      </a:r>
                      <a:endParaRPr lang="de-AT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u="none" strike="noStrike" dirty="0">
                          <a:effectLst/>
                        </a:rPr>
                        <a:t> </a:t>
                      </a:r>
                      <a:endParaRPr lang="de-A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2" marR="7482" marT="7482" marB="0" anchor="b"/>
                </a:tc>
                <a:extLst>
                  <a:ext uri="{0D108BD9-81ED-4DB2-BD59-A6C34878D82A}">
                    <a16:rowId xmlns:a16="http://schemas.microsoft.com/office/drawing/2014/main" val="3994363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42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274456" y="6166850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396273" y="6153787"/>
            <a:ext cx="251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160AEF-3B21-554D-8E35-E533252511D4}"/>
              </a:ext>
            </a:extLst>
          </p:cNvPr>
          <p:cNvSpPr txBox="1"/>
          <p:nvPr/>
        </p:nvSpPr>
        <p:spPr>
          <a:xfrm>
            <a:off x="685799" y="2519697"/>
            <a:ext cx="7772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/>
              <a:t>Kein Finaltag mehr in der Allg. Klasse. </a:t>
            </a:r>
          </a:p>
          <a:p>
            <a:endParaRPr lang="de-AT" sz="3200" dirty="0"/>
          </a:p>
          <a:p>
            <a:r>
              <a:rPr lang="de-AT" sz="3200" dirty="0"/>
              <a:t>1. und 2. Platzierte des Vorjahres spielen in der letzten Runde gegeneinander.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557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5714A-1A91-D744-A5F9-2B76AC05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77" y="585209"/>
            <a:ext cx="8191575" cy="758952"/>
          </a:xfrm>
        </p:spPr>
        <p:txBody>
          <a:bodyPr/>
          <a:lstStyle/>
          <a:p>
            <a:pPr algn="l"/>
            <a:r>
              <a:rPr lang="de-DE" dirty="0"/>
              <a:t>Fixierung Spieltermine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A26FB-B510-9B4B-B17A-23D555DD0C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Die Termine für die ersten drei Runden müssen bis Freitag, 1. Mai 2020, 20 Uhr im Internet (</a:t>
            </a:r>
            <a:r>
              <a:rPr lang="de-DE" sz="3200" u="sng" dirty="0">
                <a:hlinkClick r:id="rId2"/>
              </a:rPr>
              <a:t>http://vtv.austria.liga.nu</a:t>
            </a:r>
            <a:r>
              <a:rPr lang="de-DE" sz="3200" dirty="0"/>
              <a:t>) eingetragen sein.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0746113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Standarddesign.thmx</Template>
  <TotalTime>0</TotalTime>
  <Words>1139</Words>
  <Application>Microsoft Macintosh PowerPoint</Application>
  <PresentationFormat>Bildschirmpräsentation (4:3)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Wingdings 2</vt:lpstr>
      <vt:lpstr>Standarddesign</vt:lpstr>
      <vt:lpstr>Benutzerdefiniertes Design</vt:lpstr>
      <vt:lpstr>Tag des Vereinsfunktionärs</vt:lpstr>
      <vt:lpstr>1. Turniere</vt:lpstr>
      <vt:lpstr>2. Tennisliga  Allg. Klasse und Senioren</vt:lpstr>
      <vt:lpstr>Liga Umfrage  Round Robin vs. Play off</vt:lpstr>
      <vt:lpstr>Liga Umfrage  Round Robin vs. Play off</vt:lpstr>
      <vt:lpstr>Was bedeutet dies? Welche Änderungen gibt es?</vt:lpstr>
      <vt:lpstr>Terminplanung</vt:lpstr>
      <vt:lpstr>PowerPoint-Präsentation</vt:lpstr>
      <vt:lpstr>Fixierung Spieltermine</vt:lpstr>
      <vt:lpstr>Änderungen/Klarstellung/Fragen  des letzten Spieljahres</vt:lpstr>
      <vt:lpstr>Vergabe Spieltermine außer  Damen und Herren A-Liga</vt:lpstr>
      <vt:lpstr>Unvollständiges Antreten einer vorderen Mannschaft </vt:lpstr>
      <vt:lpstr>Definition einer Runde</vt:lpstr>
      <vt:lpstr>Single-Stützen</vt:lpstr>
      <vt:lpstr> 5.Coaching</vt:lpstr>
      <vt:lpstr>Ausländerregelung Einzel und Doppel (§9.4)</vt:lpstr>
      <vt:lpstr>Darf an einem Tag in zwei Mannschaften gespielt werden?</vt:lpstr>
      <vt:lpstr>Gleichstellung laut ÖTV</vt:lpstr>
      <vt:lpstr>Gleichstellung B von Jugendlichen</vt:lpstr>
      <vt:lpstr>Pflichtjugendlicher</vt:lpstr>
      <vt:lpstr>Quereinsteiger (Seniorenbereich)</vt:lpstr>
      <vt:lpstr>Ehrung der Meister in den A-Ligen</vt:lpstr>
      <vt:lpstr>PowerPoint-Präsentation</vt:lpstr>
      <vt:lpstr>Danke für euer Kommen, euren Input und den Austausch! Wir freuen uns jetzt auf noch weiter dauernde Gespräche an der Bar!          Für heute ist der Tennis-Marathon zu Ende...</vt:lpstr>
    </vt:vector>
  </TitlesOfParts>
  <Company>BHAK Bregenz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Vorarlberger Tennisverband</dc:creator>
  <cp:lastModifiedBy>Evelyn Ratt-Nenning</cp:lastModifiedBy>
  <cp:revision>1298</cp:revision>
  <cp:lastPrinted>2016-10-17T09:44:43Z</cp:lastPrinted>
  <dcterms:created xsi:type="dcterms:W3CDTF">2013-09-30T12:19:32Z</dcterms:created>
  <dcterms:modified xsi:type="dcterms:W3CDTF">2019-10-15T07:00:14Z</dcterms:modified>
</cp:coreProperties>
</file>